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307" r:id="rId3"/>
    <p:sldId id="309" r:id="rId4"/>
    <p:sldId id="31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334E662-B934-4138-9C9C-9B3FF3A77056}">
          <p14:sldIdLst/>
        </p14:section>
        <p14:section name="Accommodation" id="{30A2D528-9DF9-43E6-A2D9-1D191DC37170}">
          <p14:sldIdLst>
            <p14:sldId id="308"/>
          </p14:sldIdLst>
        </p14:section>
        <p14:section name="Activities" id="{4DFB4DCC-EAE1-453E-9AFD-9B3624DAB2A3}">
          <p14:sldIdLst>
            <p14:sldId id="307"/>
          </p14:sldIdLst>
        </p14:section>
        <p14:section name="Venues (events)" id="{90740B97-2BEC-4574-9A80-EAD69D9B0D4D}">
          <p14:sldIdLst>
            <p14:sldId id="309"/>
          </p14:sldIdLst>
        </p14:section>
        <p14:section name="Restaurants" id="{DCDB6B12-1202-404F-8C6F-77F90C17D8DF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461"/>
    <a:srgbClr val="D1EDEB"/>
    <a:srgbClr val="00A8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>
      <p:cViewPr>
        <p:scale>
          <a:sx n="200" d="100"/>
          <a:sy n="200" d="100"/>
        </p:scale>
        <p:origin x="-1996" y="-1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éraldine Morisse" userId="6f50cb51-b6a4-407b-ace5-2b2dddfc18cc" providerId="ADAL" clId="{08A09C56-E91E-4B25-87E0-03BD692C8EBF}"/>
    <pc:docChg chg="delSld modSld">
      <pc:chgData name="Géraldine Morisse" userId="6f50cb51-b6a4-407b-ace5-2b2dddfc18cc" providerId="ADAL" clId="{08A09C56-E91E-4B25-87E0-03BD692C8EBF}" dt="2022-04-03T22:42:02.040" v="12" actId="20577"/>
      <pc:docMkLst>
        <pc:docMk/>
      </pc:docMkLst>
      <pc:sldChg chg="del">
        <pc:chgData name="Géraldine Morisse" userId="6f50cb51-b6a4-407b-ace5-2b2dddfc18cc" providerId="ADAL" clId="{08A09C56-E91E-4B25-87E0-03BD692C8EBF}" dt="2022-03-31T20:33:19.137" v="0" actId="47"/>
        <pc:sldMkLst>
          <pc:docMk/>
          <pc:sldMk cId="0" sldId="256"/>
        </pc:sldMkLst>
      </pc:sldChg>
      <pc:sldChg chg="modSp mod">
        <pc:chgData name="Géraldine Morisse" userId="6f50cb51-b6a4-407b-ace5-2b2dddfc18cc" providerId="ADAL" clId="{08A09C56-E91E-4B25-87E0-03BD692C8EBF}" dt="2022-04-03T22:42:02.040" v="12" actId="20577"/>
        <pc:sldMkLst>
          <pc:docMk/>
          <pc:sldMk cId="767428632" sldId="307"/>
        </pc:sldMkLst>
        <pc:spChg chg="mod">
          <ac:chgData name="Géraldine Morisse" userId="6f50cb51-b6a4-407b-ace5-2b2dddfc18cc" providerId="ADAL" clId="{08A09C56-E91E-4B25-87E0-03BD692C8EBF}" dt="2022-04-03T22:41:37.470" v="6" actId="255"/>
          <ac:spMkLst>
            <pc:docMk/>
            <pc:sldMk cId="767428632" sldId="307"/>
            <ac:spMk id="5" creationId="{37D772D0-3FAE-42E6-8E89-1B16F8079FCC}"/>
          </ac:spMkLst>
        </pc:spChg>
        <pc:spChg chg="mod">
          <ac:chgData name="Géraldine Morisse" userId="6f50cb51-b6a4-407b-ace5-2b2dddfc18cc" providerId="ADAL" clId="{08A09C56-E91E-4B25-87E0-03BD692C8EBF}" dt="2022-04-03T22:42:02.040" v="12" actId="20577"/>
          <ac:spMkLst>
            <pc:docMk/>
            <pc:sldMk cId="767428632" sldId="307"/>
            <ac:spMk id="18" creationId="{4972EFED-9235-4382-827C-63E8A32F28C0}"/>
          </ac:spMkLst>
        </pc:spChg>
        <pc:cxnChg chg="mod">
          <ac:chgData name="Géraldine Morisse" userId="6f50cb51-b6a4-407b-ace5-2b2dddfc18cc" providerId="ADAL" clId="{08A09C56-E91E-4B25-87E0-03BD692C8EBF}" dt="2022-04-03T22:41:42.368" v="7" actId="14100"/>
          <ac:cxnSpMkLst>
            <pc:docMk/>
            <pc:sldMk cId="767428632" sldId="307"/>
            <ac:cxnSpMk id="7" creationId="{1FF80B93-1512-4060-9EC3-C621D5BDEB3E}"/>
          </ac:cxnSpMkLst>
        </pc:cxnChg>
      </pc:sldChg>
      <pc:sldChg chg="del">
        <pc:chgData name="Géraldine Morisse" userId="6f50cb51-b6a4-407b-ace5-2b2dddfc18cc" providerId="ADAL" clId="{08A09C56-E91E-4B25-87E0-03BD692C8EBF}" dt="2022-03-31T20:33:19.137" v="0" actId="47"/>
        <pc:sldMkLst>
          <pc:docMk/>
          <pc:sldMk cId="4113077627" sldId="308"/>
        </pc:sldMkLst>
      </pc:sldChg>
      <pc:sldChg chg="del">
        <pc:chgData name="Géraldine Morisse" userId="6f50cb51-b6a4-407b-ace5-2b2dddfc18cc" providerId="ADAL" clId="{08A09C56-E91E-4B25-87E0-03BD692C8EBF}" dt="2022-03-31T20:33:19.137" v="0" actId="47"/>
        <pc:sldMkLst>
          <pc:docMk/>
          <pc:sldMk cId="4193925952" sldId="309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2313720558" sldId="310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2817193241" sldId="311"/>
        </pc:sldMkLst>
      </pc:sldChg>
      <pc:sldChg chg="del">
        <pc:chgData name="Géraldine Morisse" userId="6f50cb51-b6a4-407b-ace5-2b2dddfc18cc" providerId="ADAL" clId="{08A09C56-E91E-4B25-87E0-03BD692C8EBF}" dt="2022-03-31T20:33:19.137" v="0" actId="47"/>
        <pc:sldMkLst>
          <pc:docMk/>
          <pc:sldMk cId="2318824286" sldId="312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1300270401" sldId="313"/>
        </pc:sldMkLst>
      </pc:sldChg>
      <pc:sldChg chg="del">
        <pc:chgData name="Géraldine Morisse" userId="6f50cb51-b6a4-407b-ace5-2b2dddfc18cc" providerId="ADAL" clId="{08A09C56-E91E-4B25-87E0-03BD692C8EBF}" dt="2022-03-31T20:33:19.137" v="0" actId="47"/>
        <pc:sldMkLst>
          <pc:docMk/>
          <pc:sldMk cId="1181846577" sldId="314"/>
        </pc:sldMkLst>
      </pc:sldChg>
      <pc:sldChg chg="del">
        <pc:chgData name="Géraldine Morisse" userId="6f50cb51-b6a4-407b-ace5-2b2dddfc18cc" providerId="ADAL" clId="{08A09C56-E91E-4B25-87E0-03BD692C8EBF}" dt="2022-03-31T20:33:19.137" v="0" actId="47"/>
        <pc:sldMkLst>
          <pc:docMk/>
          <pc:sldMk cId="3454037611" sldId="315"/>
        </pc:sldMkLst>
      </pc:sldChg>
      <pc:sldChg chg="del">
        <pc:chgData name="Géraldine Morisse" userId="6f50cb51-b6a4-407b-ace5-2b2dddfc18cc" providerId="ADAL" clId="{08A09C56-E91E-4B25-87E0-03BD692C8EBF}" dt="2022-03-31T20:33:19.137" v="0" actId="47"/>
        <pc:sldMkLst>
          <pc:docMk/>
          <pc:sldMk cId="2779930109" sldId="316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1348300770" sldId="317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318787605" sldId="318"/>
        </pc:sldMkLst>
      </pc:sldChg>
      <pc:sldChg chg="del">
        <pc:chgData name="Géraldine Morisse" userId="6f50cb51-b6a4-407b-ace5-2b2dddfc18cc" providerId="ADAL" clId="{08A09C56-E91E-4B25-87E0-03BD692C8EBF}" dt="2022-03-31T20:33:19.137" v="0" actId="47"/>
        <pc:sldMkLst>
          <pc:docMk/>
          <pc:sldMk cId="3834261472" sldId="319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4260302969" sldId="320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1847080758" sldId="321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2493503009" sldId="322"/>
        </pc:sldMkLst>
      </pc:sldChg>
      <pc:sldChg chg="del">
        <pc:chgData name="Géraldine Morisse" userId="6f50cb51-b6a4-407b-ace5-2b2dddfc18cc" providerId="ADAL" clId="{08A09C56-E91E-4B25-87E0-03BD692C8EBF}" dt="2022-03-31T20:33:19.137" v="0" actId="47"/>
        <pc:sldMkLst>
          <pc:docMk/>
          <pc:sldMk cId="1103291046" sldId="323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1275006793" sldId="324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651757910" sldId="326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2347292446" sldId="327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2127685364" sldId="328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3147084351" sldId="329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1154983328" sldId="330"/>
        </pc:sldMkLst>
      </pc:sldChg>
      <pc:sldChg chg="del">
        <pc:chgData name="Géraldine Morisse" userId="6f50cb51-b6a4-407b-ace5-2b2dddfc18cc" providerId="ADAL" clId="{08A09C56-E91E-4B25-87E0-03BD692C8EBF}" dt="2022-03-31T20:33:19.137" v="0" actId="47"/>
        <pc:sldMkLst>
          <pc:docMk/>
          <pc:sldMk cId="271450624" sldId="331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1187607887" sldId="332"/>
        </pc:sldMkLst>
      </pc:sldChg>
      <pc:sldChg chg="del">
        <pc:chgData name="Géraldine Morisse" userId="6f50cb51-b6a4-407b-ace5-2b2dddfc18cc" providerId="ADAL" clId="{08A09C56-E91E-4B25-87E0-03BD692C8EBF}" dt="2022-03-31T20:33:23.964" v="1" actId="47"/>
        <pc:sldMkLst>
          <pc:docMk/>
          <pc:sldMk cId="1762286233" sldId="333"/>
        </pc:sldMkLst>
      </pc:sldChg>
      <pc:sldChg chg="del">
        <pc:chgData name="Géraldine Morisse" userId="6f50cb51-b6a4-407b-ace5-2b2dddfc18cc" providerId="ADAL" clId="{08A09C56-E91E-4B25-87E0-03BD692C8EBF}" dt="2022-03-31T20:33:19.137" v="0" actId="47"/>
        <pc:sldMkLst>
          <pc:docMk/>
          <pc:sldMk cId="734538270" sldId="334"/>
        </pc:sldMkLst>
      </pc:sldChg>
      <pc:sldMasterChg chg="delSldLayout">
        <pc:chgData name="Géraldine Morisse" userId="6f50cb51-b6a4-407b-ace5-2b2dddfc18cc" providerId="ADAL" clId="{08A09C56-E91E-4B25-87E0-03BD692C8EBF}" dt="2022-03-31T20:33:19.137" v="0" actId="47"/>
        <pc:sldMasterMkLst>
          <pc:docMk/>
          <pc:sldMasterMk cId="3099511292" sldId="2147483648"/>
        </pc:sldMasterMkLst>
        <pc:sldLayoutChg chg="del">
          <pc:chgData name="Géraldine Morisse" userId="6f50cb51-b6a4-407b-ace5-2b2dddfc18cc" providerId="ADAL" clId="{08A09C56-E91E-4B25-87E0-03BD692C8EBF}" dt="2022-03-31T20:33:19.137" v="0" actId="47"/>
          <pc:sldLayoutMkLst>
            <pc:docMk/>
            <pc:sldMasterMk cId="3099511292" sldId="2147483648"/>
            <pc:sldLayoutMk cId="3752401879" sldId="2147483660"/>
          </pc:sldLayoutMkLst>
        </pc:sldLayoutChg>
      </pc:sldMasterChg>
    </pc:docChg>
  </pc:docChgLst>
  <pc:docChgLst>
    <pc:chgData name="Géraldine Morisse" userId="6f50cb51-b6a4-407b-ace5-2b2dddfc18cc" providerId="ADAL" clId="{034D82A1-456C-471C-8C89-F57FBED7CE7F}"/>
    <pc:docChg chg="undo custSel addSld delSld modSld sldOrd">
      <pc:chgData name="Géraldine Morisse" userId="6f50cb51-b6a4-407b-ace5-2b2dddfc18cc" providerId="ADAL" clId="{034D82A1-456C-471C-8C89-F57FBED7CE7F}" dt="2022-03-29T21:09:18.006" v="777" actId="1076"/>
      <pc:docMkLst>
        <pc:docMk/>
      </pc:docMkLst>
      <pc:sldChg chg="addSp delSp modSp add mod ord">
        <pc:chgData name="Géraldine Morisse" userId="6f50cb51-b6a4-407b-ace5-2b2dddfc18cc" providerId="ADAL" clId="{034D82A1-456C-471C-8C89-F57FBED7CE7F}" dt="2022-03-18T00:56:21.527" v="469" actId="22"/>
        <pc:sldMkLst>
          <pc:docMk/>
          <pc:sldMk cId="0" sldId="256"/>
        </pc:sldMkLst>
        <pc:spChg chg="add del">
          <ac:chgData name="Géraldine Morisse" userId="6f50cb51-b6a4-407b-ace5-2b2dddfc18cc" providerId="ADAL" clId="{034D82A1-456C-471C-8C89-F57FBED7CE7F}" dt="2022-03-16T21:10:05.753" v="356" actId="22"/>
          <ac:spMkLst>
            <pc:docMk/>
            <pc:sldMk cId="0" sldId="256"/>
            <ac:spMk id="13" creationId="{238CCE8D-5C64-4615-971B-4ED03F2787B4}"/>
          </ac:spMkLst>
        </pc:spChg>
        <pc:spChg chg="add del">
          <ac:chgData name="Géraldine Morisse" userId="6f50cb51-b6a4-407b-ace5-2b2dddfc18cc" providerId="ADAL" clId="{034D82A1-456C-471C-8C89-F57FBED7CE7F}" dt="2022-03-18T00:56:21.527" v="469" actId="22"/>
          <ac:spMkLst>
            <pc:docMk/>
            <pc:sldMk cId="0" sldId="256"/>
            <ac:spMk id="13" creationId="{D3EFF95F-AB3E-4179-9AC1-44130BEAFBE7}"/>
          </ac:spMkLst>
        </pc:spChg>
        <pc:spChg chg="add del">
          <ac:chgData name="Géraldine Morisse" userId="6f50cb51-b6a4-407b-ace5-2b2dddfc18cc" providerId="ADAL" clId="{034D82A1-456C-471C-8C89-F57FBED7CE7F}" dt="2022-03-16T21:10:15.552" v="358" actId="22"/>
          <ac:spMkLst>
            <pc:docMk/>
            <pc:sldMk cId="0" sldId="256"/>
            <ac:spMk id="15" creationId="{99B3807F-F025-4EFE-9097-075F39EC8A4C}"/>
          </ac:spMkLst>
        </pc:spChg>
        <pc:spChg chg="mod">
          <ac:chgData name="Géraldine Morisse" userId="6f50cb51-b6a4-407b-ace5-2b2dddfc18cc" providerId="ADAL" clId="{034D82A1-456C-471C-8C89-F57FBED7CE7F}" dt="2022-03-16T08:41:11.417" v="182" actId="14100"/>
          <ac:spMkLst>
            <pc:docMk/>
            <pc:sldMk cId="0" sldId="256"/>
            <ac:spMk id="38" creationId="{00000000-0000-0000-0000-000000000000}"/>
          </ac:spMkLst>
        </pc:spChg>
        <pc:spChg chg="mod">
          <ac:chgData name="Géraldine Morisse" userId="6f50cb51-b6a4-407b-ace5-2b2dddfc18cc" providerId="ADAL" clId="{034D82A1-456C-471C-8C89-F57FBED7CE7F}" dt="2022-03-16T21:50:54.262" v="461" actId="20577"/>
          <ac:spMkLst>
            <pc:docMk/>
            <pc:sldMk cId="0" sldId="256"/>
            <ac:spMk id="42" creationId="{00000000-0000-0000-0000-000000000000}"/>
          </ac:spMkLst>
        </pc:spChg>
        <pc:picChg chg="del mod">
          <ac:chgData name="Géraldine Morisse" userId="6f50cb51-b6a4-407b-ace5-2b2dddfc18cc" providerId="ADAL" clId="{034D82A1-456C-471C-8C89-F57FBED7CE7F}" dt="2022-03-16T08:59:10.758" v="245" actId="478"/>
          <ac:picMkLst>
            <pc:docMk/>
            <pc:sldMk cId="0" sldId="256"/>
            <ac:picMk id="44" creationId="{00000000-0000-0000-0000-000000000000}"/>
          </ac:picMkLst>
        </pc:picChg>
        <pc:picChg chg="mod">
          <ac:chgData name="Géraldine Morisse" userId="6f50cb51-b6a4-407b-ace5-2b2dddfc18cc" providerId="ADAL" clId="{034D82A1-456C-471C-8C89-F57FBED7CE7F}" dt="2022-03-16T09:00:35.506" v="262" actId="14100"/>
          <ac:picMkLst>
            <pc:docMk/>
            <pc:sldMk cId="0" sldId="256"/>
            <ac:picMk id="45" creationId="{00000000-0000-0000-0000-000000000000}"/>
          </ac:picMkLst>
        </pc:picChg>
        <pc:picChg chg="mod">
          <ac:chgData name="Géraldine Morisse" userId="6f50cb51-b6a4-407b-ace5-2b2dddfc18cc" providerId="ADAL" clId="{034D82A1-456C-471C-8C89-F57FBED7CE7F}" dt="2022-03-16T08:36:38.040" v="174" actId="14100"/>
          <ac:picMkLst>
            <pc:docMk/>
            <pc:sldMk cId="0" sldId="256"/>
            <ac:picMk id="46" creationId="{00000000-0000-0000-0000-000000000000}"/>
          </ac:picMkLst>
        </pc:picChg>
        <pc:picChg chg="add del mod">
          <ac:chgData name="Géraldine Morisse" userId="6f50cb51-b6a4-407b-ace5-2b2dddfc18cc" providerId="ADAL" clId="{034D82A1-456C-471C-8C89-F57FBED7CE7F}" dt="2022-03-16T08:59:08.793" v="244"/>
          <ac:picMkLst>
            <pc:docMk/>
            <pc:sldMk cId="0" sldId="256"/>
            <ac:picMk id="1026" creationId="{B22AB57C-C7BF-4497-A700-03B5BF748237}"/>
          </ac:picMkLst>
        </pc:picChg>
        <pc:picChg chg="add mod">
          <ac:chgData name="Géraldine Morisse" userId="6f50cb51-b6a4-407b-ace5-2b2dddfc18cc" providerId="ADAL" clId="{034D82A1-456C-471C-8C89-F57FBED7CE7F}" dt="2022-03-16T09:00:20.596" v="261" actId="1036"/>
          <ac:picMkLst>
            <pc:docMk/>
            <pc:sldMk cId="0" sldId="256"/>
            <ac:picMk id="1028" creationId="{72786597-3D46-4E84-B026-3E0D2B60FDF2}"/>
          </ac:picMkLst>
        </pc:picChg>
      </pc:sldChg>
      <pc:sldChg chg="addSp delSp modSp mod">
        <pc:chgData name="Géraldine Morisse" userId="6f50cb51-b6a4-407b-ace5-2b2dddfc18cc" providerId="ADAL" clId="{034D82A1-456C-471C-8C89-F57FBED7CE7F}" dt="2022-03-17T20:57:59.957" v="463"/>
        <pc:sldMkLst>
          <pc:docMk/>
          <pc:sldMk cId="767428632" sldId="307"/>
        </pc:sldMkLst>
        <pc:spChg chg="mod">
          <ac:chgData name="Géraldine Morisse" userId="6f50cb51-b6a4-407b-ace5-2b2dddfc18cc" providerId="ADAL" clId="{034D82A1-456C-471C-8C89-F57FBED7CE7F}" dt="2022-03-14T23:29:38.161" v="0" actId="6549"/>
          <ac:spMkLst>
            <pc:docMk/>
            <pc:sldMk cId="767428632" sldId="307"/>
            <ac:spMk id="12" creationId="{CC5C8862-F923-4BD2-9686-B737351E09CA}"/>
          </ac:spMkLst>
        </pc:spChg>
        <pc:graphicFrameChg chg="add del">
          <ac:chgData name="Géraldine Morisse" userId="6f50cb51-b6a4-407b-ace5-2b2dddfc18cc" providerId="ADAL" clId="{034D82A1-456C-471C-8C89-F57FBED7CE7F}" dt="2022-03-17T20:57:59.957" v="463"/>
          <ac:graphicFrameMkLst>
            <pc:docMk/>
            <pc:sldMk cId="767428632" sldId="307"/>
            <ac:graphicFrameMk id="2" creationId="{40E6320E-F729-47BB-A4B2-4416D09BF94D}"/>
          </ac:graphicFrameMkLst>
        </pc:graphicFrameChg>
      </pc:sldChg>
      <pc:sldChg chg="modSp add mod ord setBg">
        <pc:chgData name="Géraldine Morisse" userId="6f50cb51-b6a4-407b-ace5-2b2dddfc18cc" providerId="ADAL" clId="{034D82A1-456C-471C-8C89-F57FBED7CE7F}" dt="2022-03-29T20:51:37.988" v="538"/>
        <pc:sldMkLst>
          <pc:docMk/>
          <pc:sldMk cId="4113077627" sldId="308"/>
        </pc:sldMkLst>
        <pc:spChg chg="mod">
          <ac:chgData name="Géraldine Morisse" userId="6f50cb51-b6a4-407b-ace5-2b2dddfc18cc" providerId="ADAL" clId="{034D82A1-456C-471C-8C89-F57FBED7CE7F}" dt="2022-03-16T21:16:59.224" v="444" actId="179"/>
          <ac:spMkLst>
            <pc:docMk/>
            <pc:sldMk cId="4113077627" sldId="308"/>
            <ac:spMk id="12" creationId="{CC5C8862-F923-4BD2-9686-B737351E09CA}"/>
          </ac:spMkLst>
        </pc:spChg>
        <pc:picChg chg="mod">
          <ac:chgData name="Géraldine Morisse" userId="6f50cb51-b6a4-407b-ace5-2b2dddfc18cc" providerId="ADAL" clId="{034D82A1-456C-471C-8C89-F57FBED7CE7F}" dt="2022-03-16T08:19:45.768" v="14" actId="14100"/>
          <ac:picMkLst>
            <pc:docMk/>
            <pc:sldMk cId="4113077627" sldId="308"/>
            <ac:picMk id="16" creationId="{FAF1F478-7D15-48C2-9F0E-A5DD9F5CDDA7}"/>
          </ac:picMkLst>
        </pc:picChg>
        <pc:picChg chg="mod">
          <ac:chgData name="Géraldine Morisse" userId="6f50cb51-b6a4-407b-ace5-2b2dddfc18cc" providerId="ADAL" clId="{034D82A1-456C-471C-8C89-F57FBED7CE7F}" dt="2022-03-16T08:17:58.116" v="7" actId="14100"/>
          <ac:picMkLst>
            <pc:docMk/>
            <pc:sldMk cId="4113077627" sldId="308"/>
            <ac:picMk id="1026" creationId="{99329634-8AE8-4221-9E22-BC1FEE703C7B}"/>
          </ac:picMkLst>
        </pc:picChg>
        <pc:picChg chg="mod">
          <ac:chgData name="Géraldine Morisse" userId="6f50cb51-b6a4-407b-ace5-2b2dddfc18cc" providerId="ADAL" clId="{034D82A1-456C-471C-8C89-F57FBED7CE7F}" dt="2022-03-16T08:17:52.887" v="6" actId="1076"/>
          <ac:picMkLst>
            <pc:docMk/>
            <pc:sldMk cId="4113077627" sldId="308"/>
            <ac:picMk id="1030" creationId="{AC62BC58-FACE-44DC-A6EE-52026FEE0FFF}"/>
          </ac:picMkLst>
        </pc:picChg>
      </pc:sldChg>
      <pc:sldChg chg="addSp delSp modSp add mod ord">
        <pc:chgData name="Géraldine Morisse" userId="6f50cb51-b6a4-407b-ace5-2b2dddfc18cc" providerId="ADAL" clId="{034D82A1-456C-471C-8C89-F57FBED7CE7F}" dt="2022-03-29T20:52:29.330" v="544"/>
        <pc:sldMkLst>
          <pc:docMk/>
          <pc:sldMk cId="4193925952" sldId="309"/>
        </pc:sldMkLst>
        <pc:spChg chg="mod">
          <ac:chgData name="Géraldine Morisse" userId="6f50cb51-b6a4-407b-ace5-2b2dddfc18cc" providerId="ADAL" clId="{034D82A1-456C-471C-8C89-F57FBED7CE7F}" dt="2022-03-16T21:12:42.537" v="382" actId="20577"/>
          <ac:spMkLst>
            <pc:docMk/>
            <pc:sldMk cId="4193925952" sldId="309"/>
            <ac:spMk id="5" creationId="{37D772D0-3FAE-42E6-8E89-1B16F8079FCC}"/>
          </ac:spMkLst>
        </pc:spChg>
        <pc:spChg chg="mod">
          <ac:chgData name="Géraldine Morisse" userId="6f50cb51-b6a4-407b-ace5-2b2dddfc18cc" providerId="ADAL" clId="{034D82A1-456C-471C-8C89-F57FBED7CE7F}" dt="2022-03-16T21:15:07.081" v="440" actId="20577"/>
          <ac:spMkLst>
            <pc:docMk/>
            <pc:sldMk cId="4193925952" sldId="309"/>
            <ac:spMk id="12" creationId="{CC5C8862-F923-4BD2-9686-B737351E09CA}"/>
          </ac:spMkLst>
        </pc:spChg>
        <pc:spChg chg="add del">
          <ac:chgData name="Géraldine Morisse" userId="6f50cb51-b6a4-407b-ace5-2b2dddfc18cc" providerId="ADAL" clId="{034D82A1-456C-471C-8C89-F57FBED7CE7F}" dt="2022-03-18T00:56:43.333" v="475" actId="22"/>
          <ac:spMkLst>
            <pc:docMk/>
            <pc:sldMk cId="4193925952" sldId="309"/>
            <ac:spMk id="13" creationId="{72D3DBF3-89C1-4CE4-B8BE-3E4D59F61DE8}"/>
          </ac:spMkLst>
        </pc:spChg>
        <pc:spChg chg="mod">
          <ac:chgData name="Géraldine Morisse" userId="6f50cb51-b6a4-407b-ace5-2b2dddfc18cc" providerId="ADAL" clId="{034D82A1-456C-471C-8C89-F57FBED7CE7F}" dt="2022-03-16T21:12:53.647" v="383" actId="14100"/>
          <ac:spMkLst>
            <pc:docMk/>
            <pc:sldMk cId="4193925952" sldId="309"/>
            <ac:spMk id="18" creationId="{4972EFED-9235-4382-827C-63E8A32F28C0}"/>
          </ac:spMkLst>
        </pc:spChg>
        <pc:picChg chg="mod">
          <ac:chgData name="Géraldine Morisse" userId="6f50cb51-b6a4-407b-ace5-2b2dddfc18cc" providerId="ADAL" clId="{034D82A1-456C-471C-8C89-F57FBED7CE7F}" dt="2022-03-16T21:15:16.003" v="441" actId="1076"/>
          <ac:picMkLst>
            <pc:docMk/>
            <pc:sldMk cId="4193925952" sldId="309"/>
            <ac:picMk id="4" creationId="{F91597A0-5ABC-9A46-9E57-B7C1AE87A528}"/>
          </ac:picMkLst>
        </pc:picChg>
        <pc:picChg chg="mod">
          <ac:chgData name="Géraldine Morisse" userId="6f50cb51-b6a4-407b-ace5-2b2dddfc18cc" providerId="ADAL" clId="{034D82A1-456C-471C-8C89-F57FBED7CE7F}" dt="2022-03-16T21:10:45.574" v="363" actId="14100"/>
          <ac:picMkLst>
            <pc:docMk/>
            <pc:sldMk cId="4193925952" sldId="309"/>
            <ac:picMk id="10" creationId="{1BC5440B-EB20-7F47-A1AF-07D9339A401E}"/>
          </ac:picMkLst>
        </pc:picChg>
        <pc:picChg chg="mod modCrop">
          <ac:chgData name="Géraldine Morisse" userId="6f50cb51-b6a4-407b-ace5-2b2dddfc18cc" providerId="ADAL" clId="{034D82A1-456C-471C-8C89-F57FBED7CE7F}" dt="2022-03-16T21:11:56.013" v="375" actId="14100"/>
          <ac:picMkLst>
            <pc:docMk/>
            <pc:sldMk cId="4193925952" sldId="309"/>
            <ac:picMk id="14" creationId="{25AA14AB-49A7-C743-A797-757A992B4498}"/>
          </ac:picMkLst>
        </pc:picChg>
        <pc:picChg chg="mod">
          <ac:chgData name="Géraldine Morisse" userId="6f50cb51-b6a4-407b-ace5-2b2dddfc18cc" providerId="ADAL" clId="{034D82A1-456C-471C-8C89-F57FBED7CE7F}" dt="2022-03-16T21:11:30.573" v="371" actId="14100"/>
          <ac:picMkLst>
            <pc:docMk/>
            <pc:sldMk cId="4193925952" sldId="309"/>
            <ac:picMk id="17" creationId="{23803535-D5CD-1143-8BB8-75C89890FB4E}"/>
          </ac:picMkLst>
        </pc:picChg>
      </pc:sldChg>
      <pc:sldChg chg="add">
        <pc:chgData name="Géraldine Morisse" userId="6f50cb51-b6a4-407b-ace5-2b2dddfc18cc" providerId="ADAL" clId="{034D82A1-456C-471C-8C89-F57FBED7CE7F}" dt="2022-03-17T20:58:06.080" v="464"/>
        <pc:sldMkLst>
          <pc:docMk/>
          <pc:sldMk cId="2313720558" sldId="310"/>
        </pc:sldMkLst>
      </pc:sldChg>
      <pc:sldChg chg="add ord">
        <pc:chgData name="Géraldine Morisse" userId="6f50cb51-b6a4-407b-ace5-2b2dddfc18cc" providerId="ADAL" clId="{034D82A1-456C-471C-8C89-F57FBED7CE7F}" dt="2022-03-29T20:51:57.518" v="540"/>
        <pc:sldMkLst>
          <pc:docMk/>
          <pc:sldMk cId="2817193241" sldId="311"/>
        </pc:sldMkLst>
      </pc:sldChg>
      <pc:sldChg chg="addSp delSp add mod ord">
        <pc:chgData name="Géraldine Morisse" userId="6f50cb51-b6a4-407b-ace5-2b2dddfc18cc" providerId="ADAL" clId="{034D82A1-456C-471C-8C89-F57FBED7CE7F}" dt="2022-03-29T20:49:54.552" v="528"/>
        <pc:sldMkLst>
          <pc:docMk/>
          <pc:sldMk cId="2318824286" sldId="312"/>
        </pc:sldMkLst>
        <pc:spChg chg="add del">
          <ac:chgData name="Géraldine Morisse" userId="6f50cb51-b6a4-407b-ace5-2b2dddfc18cc" providerId="ADAL" clId="{034D82A1-456C-471C-8C89-F57FBED7CE7F}" dt="2022-03-18T00:56:28.299" v="471" actId="22"/>
          <ac:spMkLst>
            <pc:docMk/>
            <pc:sldMk cId="2318824286" sldId="312"/>
            <ac:spMk id="13" creationId="{96AF7D78-571E-45C7-9CBB-493B061CE862}"/>
          </ac:spMkLst>
        </pc:spChg>
        <pc:spChg chg="add del">
          <ac:chgData name="Géraldine Morisse" userId="6f50cb51-b6a4-407b-ace5-2b2dddfc18cc" providerId="ADAL" clId="{034D82A1-456C-471C-8C89-F57FBED7CE7F}" dt="2022-03-18T00:56:38.440" v="473" actId="22"/>
          <ac:spMkLst>
            <pc:docMk/>
            <pc:sldMk cId="2318824286" sldId="312"/>
            <ac:spMk id="15" creationId="{25DB9C9D-0C63-4084-B582-0D0D3D2BCD5C}"/>
          </ac:spMkLst>
        </pc:spChg>
      </pc:sldChg>
      <pc:sldChg chg="add ord">
        <pc:chgData name="Géraldine Morisse" userId="6f50cb51-b6a4-407b-ace5-2b2dddfc18cc" providerId="ADAL" clId="{034D82A1-456C-471C-8C89-F57FBED7CE7F}" dt="2022-03-29T20:51:57.518" v="540"/>
        <pc:sldMkLst>
          <pc:docMk/>
          <pc:sldMk cId="1300270401" sldId="313"/>
        </pc:sldMkLst>
      </pc:sldChg>
      <pc:sldChg chg="addSp delSp add mod ord">
        <pc:chgData name="Géraldine Morisse" userId="6f50cb51-b6a4-407b-ace5-2b2dddfc18cc" providerId="ADAL" clId="{034D82A1-456C-471C-8C89-F57FBED7CE7F}" dt="2022-03-25T05:24:01.518" v="498" actId="22"/>
        <pc:sldMkLst>
          <pc:docMk/>
          <pc:sldMk cId="1181846577" sldId="314"/>
        </pc:sldMkLst>
        <pc:spChg chg="add del">
          <ac:chgData name="Géraldine Morisse" userId="6f50cb51-b6a4-407b-ace5-2b2dddfc18cc" providerId="ADAL" clId="{034D82A1-456C-471C-8C89-F57FBED7CE7F}" dt="2022-03-22T02:43:17.315" v="486" actId="22"/>
          <ac:spMkLst>
            <pc:docMk/>
            <pc:sldMk cId="1181846577" sldId="314"/>
            <ac:spMk id="13" creationId="{D65FB30F-8587-4FF9-BA6E-17CD25934F5A}"/>
          </ac:spMkLst>
        </pc:spChg>
        <pc:spChg chg="add del">
          <ac:chgData name="Géraldine Morisse" userId="6f50cb51-b6a4-407b-ace5-2b2dddfc18cc" providerId="ADAL" clId="{034D82A1-456C-471C-8C89-F57FBED7CE7F}" dt="2022-03-25T05:24:01.518" v="498" actId="22"/>
          <ac:spMkLst>
            <pc:docMk/>
            <pc:sldMk cId="1181846577" sldId="314"/>
            <ac:spMk id="13" creationId="{DC86EA82-875A-4136-B52C-A6D309A7F8ED}"/>
          </ac:spMkLst>
        </pc:spChg>
        <pc:spChg chg="add del">
          <ac:chgData name="Géraldine Morisse" userId="6f50cb51-b6a4-407b-ace5-2b2dddfc18cc" providerId="ADAL" clId="{034D82A1-456C-471C-8C89-F57FBED7CE7F}" dt="2022-03-22T02:43:20.794" v="488" actId="22"/>
          <ac:spMkLst>
            <pc:docMk/>
            <pc:sldMk cId="1181846577" sldId="314"/>
            <ac:spMk id="15" creationId="{F8A04A4C-470F-4F9E-89A3-354C9AD4619B}"/>
          </ac:spMkLst>
        </pc:spChg>
      </pc:sldChg>
      <pc:sldChg chg="add ord">
        <pc:chgData name="Géraldine Morisse" userId="6f50cb51-b6a4-407b-ace5-2b2dddfc18cc" providerId="ADAL" clId="{034D82A1-456C-471C-8C89-F57FBED7CE7F}" dt="2022-03-29T20:52:07.559" v="542"/>
        <pc:sldMkLst>
          <pc:docMk/>
          <pc:sldMk cId="3454037611" sldId="315"/>
        </pc:sldMkLst>
      </pc:sldChg>
      <pc:sldChg chg="add ord">
        <pc:chgData name="Géraldine Morisse" userId="6f50cb51-b6a4-407b-ace5-2b2dddfc18cc" providerId="ADAL" clId="{034D82A1-456C-471C-8C89-F57FBED7CE7F}" dt="2022-03-29T20:50:34.167" v="532"/>
        <pc:sldMkLst>
          <pc:docMk/>
          <pc:sldMk cId="2779930109" sldId="316"/>
        </pc:sldMkLst>
      </pc:sldChg>
      <pc:sldChg chg="add ord">
        <pc:chgData name="Géraldine Morisse" userId="6f50cb51-b6a4-407b-ace5-2b2dddfc18cc" providerId="ADAL" clId="{034D82A1-456C-471C-8C89-F57FBED7CE7F}" dt="2022-03-29T20:50:22.269" v="530"/>
        <pc:sldMkLst>
          <pc:docMk/>
          <pc:sldMk cId="1348300770" sldId="317"/>
        </pc:sldMkLst>
      </pc:sldChg>
      <pc:sldChg chg="add">
        <pc:chgData name="Géraldine Morisse" userId="6f50cb51-b6a4-407b-ace5-2b2dddfc18cc" providerId="ADAL" clId="{034D82A1-456C-471C-8C89-F57FBED7CE7F}" dt="2022-03-22T00:04:58.946" v="482"/>
        <pc:sldMkLst>
          <pc:docMk/>
          <pc:sldMk cId="318787605" sldId="318"/>
        </pc:sldMkLst>
      </pc:sldChg>
      <pc:sldChg chg="add ord">
        <pc:chgData name="Géraldine Morisse" userId="6f50cb51-b6a4-407b-ace5-2b2dddfc18cc" providerId="ADAL" clId="{034D82A1-456C-471C-8C89-F57FBED7CE7F}" dt="2022-03-29T20:48:49.211" v="510"/>
        <pc:sldMkLst>
          <pc:docMk/>
          <pc:sldMk cId="3834261472" sldId="319"/>
        </pc:sldMkLst>
      </pc:sldChg>
      <pc:sldChg chg="add">
        <pc:chgData name="Géraldine Morisse" userId="6f50cb51-b6a4-407b-ace5-2b2dddfc18cc" providerId="ADAL" clId="{034D82A1-456C-471C-8C89-F57FBED7CE7F}" dt="2022-03-22T00:28:17.345" v="484"/>
        <pc:sldMkLst>
          <pc:docMk/>
          <pc:sldMk cId="4260302969" sldId="320"/>
        </pc:sldMkLst>
      </pc:sldChg>
      <pc:sldChg chg="add ord">
        <pc:chgData name="Géraldine Morisse" userId="6f50cb51-b6a4-407b-ace5-2b2dddfc18cc" providerId="ADAL" clId="{034D82A1-456C-471C-8C89-F57FBED7CE7F}" dt="2022-03-29T20:49:45.378" v="524"/>
        <pc:sldMkLst>
          <pc:docMk/>
          <pc:sldMk cId="1847080758" sldId="321"/>
        </pc:sldMkLst>
      </pc:sldChg>
      <pc:sldChg chg="add ord">
        <pc:chgData name="Géraldine Morisse" userId="6f50cb51-b6a4-407b-ace5-2b2dddfc18cc" providerId="ADAL" clId="{034D82A1-456C-471C-8C89-F57FBED7CE7F}" dt="2022-03-29T20:49:36.948" v="522"/>
        <pc:sldMkLst>
          <pc:docMk/>
          <pc:sldMk cId="2493503009" sldId="322"/>
        </pc:sldMkLst>
      </pc:sldChg>
      <pc:sldChg chg="add">
        <pc:chgData name="Géraldine Morisse" userId="6f50cb51-b6a4-407b-ace5-2b2dddfc18cc" providerId="ADAL" clId="{034D82A1-456C-471C-8C89-F57FBED7CE7F}" dt="2022-03-23T03:35:50.240" v="491"/>
        <pc:sldMkLst>
          <pc:docMk/>
          <pc:sldMk cId="1103291046" sldId="323"/>
        </pc:sldMkLst>
      </pc:sldChg>
      <pc:sldChg chg="add">
        <pc:chgData name="Géraldine Morisse" userId="6f50cb51-b6a4-407b-ace5-2b2dddfc18cc" providerId="ADAL" clId="{034D82A1-456C-471C-8C89-F57FBED7CE7F}" dt="2022-03-23T20:46:39.502" v="492"/>
        <pc:sldMkLst>
          <pc:docMk/>
          <pc:sldMk cId="1275006793" sldId="324"/>
        </pc:sldMkLst>
      </pc:sldChg>
      <pc:sldChg chg="add del">
        <pc:chgData name="Géraldine Morisse" userId="6f50cb51-b6a4-407b-ace5-2b2dddfc18cc" providerId="ADAL" clId="{034D82A1-456C-471C-8C89-F57FBED7CE7F}" dt="2022-03-23T20:46:56.488" v="495" actId="47"/>
        <pc:sldMkLst>
          <pc:docMk/>
          <pc:sldMk cId="3814654496" sldId="325"/>
        </pc:sldMkLst>
      </pc:sldChg>
      <pc:sldChg chg="add">
        <pc:chgData name="Géraldine Morisse" userId="6f50cb51-b6a4-407b-ace5-2b2dddfc18cc" providerId="ADAL" clId="{034D82A1-456C-471C-8C89-F57FBED7CE7F}" dt="2022-03-23T20:46:54.562" v="494"/>
        <pc:sldMkLst>
          <pc:docMk/>
          <pc:sldMk cId="651757910" sldId="326"/>
        </pc:sldMkLst>
      </pc:sldChg>
      <pc:sldChg chg="addSp delSp add mod">
        <pc:chgData name="Géraldine Morisse" userId="6f50cb51-b6a4-407b-ace5-2b2dddfc18cc" providerId="ADAL" clId="{034D82A1-456C-471C-8C89-F57FBED7CE7F}" dt="2022-03-25T05:24:07.117" v="500" actId="22"/>
        <pc:sldMkLst>
          <pc:docMk/>
          <pc:sldMk cId="2347292446" sldId="327"/>
        </pc:sldMkLst>
        <pc:spChg chg="add del">
          <ac:chgData name="Géraldine Morisse" userId="6f50cb51-b6a4-407b-ace5-2b2dddfc18cc" providerId="ADAL" clId="{034D82A1-456C-471C-8C89-F57FBED7CE7F}" dt="2022-03-25T05:24:07.117" v="500" actId="22"/>
          <ac:spMkLst>
            <pc:docMk/>
            <pc:sldMk cId="2347292446" sldId="327"/>
            <ac:spMk id="13" creationId="{A966C801-BF93-4D3C-B8A1-47500EE9F36C}"/>
          </ac:spMkLst>
        </pc:spChg>
      </pc:sldChg>
      <pc:sldChg chg="add ord">
        <pc:chgData name="Géraldine Morisse" userId="6f50cb51-b6a4-407b-ace5-2b2dddfc18cc" providerId="ADAL" clId="{034D82A1-456C-471C-8C89-F57FBED7CE7F}" dt="2022-03-29T20:49:16.624" v="516"/>
        <pc:sldMkLst>
          <pc:docMk/>
          <pc:sldMk cId="2127685364" sldId="328"/>
        </pc:sldMkLst>
      </pc:sldChg>
      <pc:sldChg chg="add ord">
        <pc:chgData name="Géraldine Morisse" userId="6f50cb51-b6a4-407b-ace5-2b2dddfc18cc" providerId="ADAL" clId="{034D82A1-456C-471C-8C89-F57FBED7CE7F}" dt="2022-03-29T20:49:11.109" v="512"/>
        <pc:sldMkLst>
          <pc:docMk/>
          <pc:sldMk cId="3147084351" sldId="329"/>
        </pc:sldMkLst>
      </pc:sldChg>
      <pc:sldChg chg="add ord">
        <pc:chgData name="Géraldine Morisse" userId="6f50cb51-b6a4-407b-ace5-2b2dddfc18cc" providerId="ADAL" clId="{034D82A1-456C-471C-8C89-F57FBED7CE7F}" dt="2022-03-29T20:52:44.676" v="546"/>
        <pc:sldMkLst>
          <pc:docMk/>
          <pc:sldMk cId="1154983328" sldId="330"/>
        </pc:sldMkLst>
      </pc:sldChg>
      <pc:sldChg chg="add ord">
        <pc:chgData name="Géraldine Morisse" userId="6f50cb51-b6a4-407b-ace5-2b2dddfc18cc" providerId="ADAL" clId="{034D82A1-456C-471C-8C89-F57FBED7CE7F}" dt="2022-03-29T20:48:40.686" v="508"/>
        <pc:sldMkLst>
          <pc:docMk/>
          <pc:sldMk cId="271450624" sldId="331"/>
        </pc:sldMkLst>
      </pc:sldChg>
      <pc:sldChg chg="add ord">
        <pc:chgData name="Géraldine Morisse" userId="6f50cb51-b6a4-407b-ace5-2b2dddfc18cc" providerId="ADAL" clId="{034D82A1-456C-471C-8C89-F57FBED7CE7F}" dt="2022-03-29T20:50:40.144" v="534"/>
        <pc:sldMkLst>
          <pc:docMk/>
          <pc:sldMk cId="1187607887" sldId="332"/>
        </pc:sldMkLst>
      </pc:sldChg>
      <pc:sldChg chg="add ord">
        <pc:chgData name="Géraldine Morisse" userId="6f50cb51-b6a4-407b-ace5-2b2dddfc18cc" providerId="ADAL" clId="{034D82A1-456C-471C-8C89-F57FBED7CE7F}" dt="2022-03-29T20:49:25.730" v="518"/>
        <pc:sldMkLst>
          <pc:docMk/>
          <pc:sldMk cId="1762286233" sldId="333"/>
        </pc:sldMkLst>
      </pc:sldChg>
      <pc:sldChg chg="addSp delSp modSp add mod ord">
        <pc:chgData name="Géraldine Morisse" userId="6f50cb51-b6a4-407b-ace5-2b2dddfc18cc" providerId="ADAL" clId="{034D82A1-456C-471C-8C89-F57FBED7CE7F}" dt="2022-03-29T21:09:18.006" v="777" actId="1076"/>
        <pc:sldMkLst>
          <pc:docMk/>
          <pc:sldMk cId="734538270" sldId="334"/>
        </pc:sldMkLst>
        <pc:spChg chg="mod">
          <ac:chgData name="Géraldine Morisse" userId="6f50cb51-b6a4-407b-ace5-2b2dddfc18cc" providerId="ADAL" clId="{034D82A1-456C-471C-8C89-F57FBED7CE7F}" dt="2022-03-29T21:09:06.414" v="774" actId="1076"/>
          <ac:spMkLst>
            <pc:docMk/>
            <pc:sldMk cId="734538270" sldId="334"/>
            <ac:spMk id="3" creationId="{1CAC7788-59C8-40FC-8B07-64ABFDFC66D1}"/>
          </ac:spMkLst>
        </pc:spChg>
        <pc:spChg chg="mod">
          <ac:chgData name="Géraldine Morisse" userId="6f50cb51-b6a4-407b-ace5-2b2dddfc18cc" providerId="ADAL" clId="{034D82A1-456C-471C-8C89-F57FBED7CE7F}" dt="2022-03-29T20:56:40.416" v="561" actId="20577"/>
          <ac:spMkLst>
            <pc:docMk/>
            <pc:sldMk cId="734538270" sldId="334"/>
            <ac:spMk id="5" creationId="{37D772D0-3FAE-42E6-8E89-1B16F8079FCC}"/>
          </ac:spMkLst>
        </pc:spChg>
        <pc:spChg chg="mod">
          <ac:chgData name="Géraldine Morisse" userId="6f50cb51-b6a4-407b-ace5-2b2dddfc18cc" providerId="ADAL" clId="{034D82A1-456C-471C-8C89-F57FBED7CE7F}" dt="2022-03-29T21:05:00.924" v="747" actId="20577"/>
          <ac:spMkLst>
            <pc:docMk/>
            <pc:sldMk cId="734538270" sldId="334"/>
            <ac:spMk id="12" creationId="{CC5C8862-F923-4BD2-9686-B737351E09CA}"/>
          </ac:spMkLst>
        </pc:spChg>
        <pc:spChg chg="mod">
          <ac:chgData name="Géraldine Morisse" userId="6f50cb51-b6a4-407b-ace5-2b2dddfc18cc" providerId="ADAL" clId="{034D82A1-456C-471C-8C89-F57FBED7CE7F}" dt="2022-03-29T21:01:35.587" v="626" actId="14100"/>
          <ac:spMkLst>
            <pc:docMk/>
            <pc:sldMk cId="734538270" sldId="334"/>
            <ac:spMk id="18" creationId="{4972EFED-9235-4382-827C-63E8A32F28C0}"/>
          </ac:spMkLst>
        </pc:spChg>
        <pc:picChg chg="add mod modCrop">
          <ac:chgData name="Géraldine Morisse" userId="6f50cb51-b6a4-407b-ace5-2b2dddfc18cc" providerId="ADAL" clId="{034D82A1-456C-471C-8C89-F57FBED7CE7F}" dt="2022-03-29T20:58:19.118" v="577" actId="732"/>
          <ac:picMkLst>
            <pc:docMk/>
            <pc:sldMk cId="734538270" sldId="334"/>
            <ac:picMk id="4" creationId="{52C942BB-5AE6-4330-99D3-57E312AA9286}"/>
          </ac:picMkLst>
        </pc:picChg>
        <pc:picChg chg="add mod modCrop">
          <ac:chgData name="Géraldine Morisse" userId="6f50cb51-b6a4-407b-ace5-2b2dddfc18cc" providerId="ADAL" clId="{034D82A1-456C-471C-8C89-F57FBED7CE7F}" dt="2022-03-29T21:00:54.206" v="597" actId="732"/>
          <ac:picMkLst>
            <pc:docMk/>
            <pc:sldMk cId="734538270" sldId="334"/>
            <ac:picMk id="8" creationId="{959B1A09-1B96-42A9-BF40-B71758AF6775}"/>
          </ac:picMkLst>
        </pc:picChg>
        <pc:picChg chg="add mod modCrop">
          <ac:chgData name="Géraldine Morisse" userId="6f50cb51-b6a4-407b-ace5-2b2dddfc18cc" providerId="ADAL" clId="{034D82A1-456C-471C-8C89-F57FBED7CE7F}" dt="2022-03-29T21:00:45.538" v="596" actId="1076"/>
          <ac:picMkLst>
            <pc:docMk/>
            <pc:sldMk cId="734538270" sldId="334"/>
            <ac:picMk id="10" creationId="{E78072DB-AE21-4A5C-92F0-03789BCE7140}"/>
          </ac:picMkLst>
        </pc:picChg>
        <pc:picChg chg="add mod">
          <ac:chgData name="Géraldine Morisse" userId="6f50cb51-b6a4-407b-ace5-2b2dddfc18cc" providerId="ADAL" clId="{034D82A1-456C-471C-8C89-F57FBED7CE7F}" dt="2022-03-29T21:07:03.584" v="764" actId="1076"/>
          <ac:picMkLst>
            <pc:docMk/>
            <pc:sldMk cId="734538270" sldId="334"/>
            <ac:picMk id="13" creationId="{63D8C2CF-FB09-4E14-BFFD-618CC211F67B}"/>
          </ac:picMkLst>
        </pc:picChg>
        <pc:picChg chg="add del mod">
          <ac:chgData name="Géraldine Morisse" userId="6f50cb51-b6a4-407b-ace5-2b2dddfc18cc" providerId="ADAL" clId="{034D82A1-456C-471C-8C89-F57FBED7CE7F}" dt="2022-03-29T21:06:08.830" v="757"/>
          <ac:picMkLst>
            <pc:docMk/>
            <pc:sldMk cId="734538270" sldId="334"/>
            <ac:picMk id="14" creationId="{58CC5325-FE54-4F63-B47E-C1F10CD5BE4B}"/>
          </ac:picMkLst>
        </pc:picChg>
        <pc:picChg chg="add del mod">
          <ac:chgData name="Géraldine Morisse" userId="6f50cb51-b6a4-407b-ace5-2b2dddfc18cc" providerId="ADAL" clId="{034D82A1-456C-471C-8C89-F57FBED7CE7F}" dt="2022-03-29T21:08:17.537" v="768" actId="478"/>
          <ac:picMkLst>
            <pc:docMk/>
            <pc:sldMk cId="734538270" sldId="334"/>
            <ac:picMk id="15" creationId="{B0E67973-D789-48DA-9E41-8F04A758BE58}"/>
          </ac:picMkLst>
        </pc:picChg>
        <pc:picChg chg="del">
          <ac:chgData name="Géraldine Morisse" userId="6f50cb51-b6a4-407b-ace5-2b2dddfc18cc" providerId="ADAL" clId="{034D82A1-456C-471C-8C89-F57FBED7CE7F}" dt="2022-03-29T21:04:58.335" v="746" actId="478"/>
          <ac:picMkLst>
            <pc:docMk/>
            <pc:sldMk cId="734538270" sldId="334"/>
            <ac:picMk id="16" creationId="{FAF1F478-7D15-48C2-9F0E-A5DD9F5CDDA7}"/>
          </ac:picMkLst>
        </pc:picChg>
        <pc:picChg chg="add del">
          <ac:chgData name="Géraldine Morisse" userId="6f50cb51-b6a4-407b-ace5-2b2dddfc18cc" providerId="ADAL" clId="{034D82A1-456C-471C-8C89-F57FBED7CE7F}" dt="2022-03-29T21:08:20.444" v="769"/>
          <ac:picMkLst>
            <pc:docMk/>
            <pc:sldMk cId="734538270" sldId="334"/>
            <ac:picMk id="17" creationId="{BBF5AD4A-E0D4-42C0-B8CB-431A4825753F}"/>
          </ac:picMkLst>
        </pc:picChg>
        <pc:picChg chg="del">
          <ac:chgData name="Géraldine Morisse" userId="6f50cb51-b6a4-407b-ace5-2b2dddfc18cc" providerId="ADAL" clId="{034D82A1-456C-471C-8C89-F57FBED7CE7F}" dt="2022-03-29T20:59:18.540" v="583" actId="478"/>
          <ac:picMkLst>
            <pc:docMk/>
            <pc:sldMk cId="734538270" sldId="334"/>
            <ac:picMk id="1026" creationId="{99329634-8AE8-4221-9E22-BC1FEE703C7B}"/>
          </ac:picMkLst>
        </pc:picChg>
        <pc:picChg chg="del">
          <ac:chgData name="Géraldine Morisse" userId="6f50cb51-b6a4-407b-ace5-2b2dddfc18cc" providerId="ADAL" clId="{034D82A1-456C-471C-8C89-F57FBED7CE7F}" dt="2022-03-29T20:57:26.646" v="569" actId="478"/>
          <ac:picMkLst>
            <pc:docMk/>
            <pc:sldMk cId="734538270" sldId="334"/>
            <ac:picMk id="1028" creationId="{46495D79-3CEC-49DB-907A-5DE5AD22C3D0}"/>
          </ac:picMkLst>
        </pc:picChg>
        <pc:picChg chg="del">
          <ac:chgData name="Géraldine Morisse" userId="6f50cb51-b6a4-407b-ace5-2b2dddfc18cc" providerId="ADAL" clId="{034D82A1-456C-471C-8C89-F57FBED7CE7F}" dt="2022-03-29T21:00:17.752" v="591" actId="478"/>
          <ac:picMkLst>
            <pc:docMk/>
            <pc:sldMk cId="734538270" sldId="334"/>
            <ac:picMk id="1030" creationId="{AC62BC58-FACE-44DC-A6EE-52026FEE0FFF}"/>
          </ac:picMkLst>
        </pc:picChg>
        <pc:picChg chg="add del mod">
          <ac:chgData name="Géraldine Morisse" userId="6f50cb51-b6a4-407b-ace5-2b2dddfc18cc" providerId="ADAL" clId="{034D82A1-456C-471C-8C89-F57FBED7CE7F}" dt="2022-03-29T21:09:08.106" v="775"/>
          <ac:picMkLst>
            <pc:docMk/>
            <pc:sldMk cId="734538270" sldId="334"/>
            <ac:picMk id="1036" creationId="{4A188290-02B6-4843-A2B9-80CFB4F09145}"/>
          </ac:picMkLst>
        </pc:picChg>
        <pc:picChg chg="add mod">
          <ac:chgData name="Géraldine Morisse" userId="6f50cb51-b6a4-407b-ace5-2b2dddfc18cc" providerId="ADAL" clId="{034D82A1-456C-471C-8C89-F57FBED7CE7F}" dt="2022-03-29T21:09:18.006" v="777" actId="1076"/>
          <ac:picMkLst>
            <pc:docMk/>
            <pc:sldMk cId="734538270" sldId="334"/>
            <ac:picMk id="1038" creationId="{F32C3EEB-B91E-4203-A181-EFA78ADB6DDD}"/>
          </ac:picMkLst>
        </pc:picChg>
      </pc:sldChg>
      <pc:sldChg chg="add del">
        <pc:chgData name="Géraldine Morisse" userId="6f50cb51-b6a4-407b-ace5-2b2dddfc18cc" providerId="ADAL" clId="{034D82A1-456C-471C-8C89-F57FBED7CE7F}" dt="2022-03-29T20:56:16.449" v="548" actId="2696"/>
        <pc:sldMkLst>
          <pc:docMk/>
          <pc:sldMk cId="2054143574" sldId="33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89164-6C7B-46A4-BD26-22814FA1BF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75BF9E-037C-476E-894C-1BC45B4C0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BE660-BACF-4869-B6B2-9322F29DF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5687D-8F28-42F8-8AB8-463FF43B34FC}" type="datetimeFigureOut">
              <a:rPr lang="en-NZ" smtClean="0"/>
              <a:t>3/11/2023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E95AF-228D-4E6F-96DE-188A46722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FFD4C-519D-42AA-9B38-89B6A4721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369F8-53CD-4932-A3AF-C0B4D3FB2A0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3603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67824-8F78-4B04-9420-14425F0C7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9B7F5-6444-48D5-B839-0BDB8EEFE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D915B-8037-44BE-9FA7-142118465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5687D-8F28-42F8-8AB8-463FF43B34FC}" type="datetimeFigureOut">
              <a:rPr lang="en-NZ" smtClean="0"/>
              <a:t>3/11/2023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FB799-3610-457E-8E4A-8FB549AA7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3D0C8-AC57-4304-A327-AE53DFAB4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369F8-53CD-4932-A3AF-C0B4D3FB2A0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11098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F9232-3AE5-40A6-8A1E-4039DA0E2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85B34-0BAC-4F99-B268-8A6A19FEE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27E09-1F8F-4A10-8CBB-8F6CAAC46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5687D-8F28-42F8-8AB8-463FF43B34FC}" type="datetimeFigureOut">
              <a:rPr lang="en-NZ" smtClean="0"/>
              <a:t>3/11/2023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CDE61-3B08-4465-B870-C40F57766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98223-02CD-4568-A5DE-01F8B77ED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369F8-53CD-4932-A3AF-C0B4D3FB2A0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9769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AF729-98D1-401F-B215-D79A696E4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55456-C2A8-4DB3-9F63-76D13C0B88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A53D1A-B2E3-46FE-9EA8-3389D7774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DD7E-DA2F-4287-B7B7-99E481934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5687D-8F28-42F8-8AB8-463FF43B34FC}" type="datetimeFigureOut">
              <a:rPr lang="en-NZ" smtClean="0"/>
              <a:t>3/11/2023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02D03F-5275-492B-90F2-549929DDD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D4C183-6CF2-4232-BEF1-260037D96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369F8-53CD-4932-A3AF-C0B4D3FB2A0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03020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435EF-4E11-4B18-A187-0A9A0B37C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BDFAC-DACB-4ED5-B76B-80EAF422F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F16D91-FD1C-4C57-938E-AEFF96E2F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A58E5D-B567-40FA-A48B-16F2FB6BCF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A42684-12F3-47BF-86DE-FA14A449B8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3E037F-2081-43B4-927C-49B298A90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5687D-8F28-42F8-8AB8-463FF43B34FC}" type="datetimeFigureOut">
              <a:rPr lang="en-NZ" smtClean="0"/>
              <a:t>3/11/2023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364172-FD9D-4D16-B180-200FF9E82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9DA593-39A0-47C2-82E7-F8E9E75F9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369F8-53CD-4932-A3AF-C0B4D3FB2A0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33493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B7AC7-16F8-417C-B74A-0C3ED533B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27715-779F-4A22-A0F7-2D821233F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5687D-8F28-42F8-8AB8-463FF43B34FC}" type="datetimeFigureOut">
              <a:rPr lang="en-NZ" smtClean="0"/>
              <a:t>3/11/2023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EE5F47-9CD0-4ED3-AEFE-5C3A767E5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B1847B-76A9-4164-9263-7FCBFA9EE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369F8-53CD-4932-A3AF-C0B4D3FB2A0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216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C1699A-F586-4560-B84B-44DACC83E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5687D-8F28-42F8-8AB8-463FF43B34FC}" type="datetimeFigureOut">
              <a:rPr lang="en-NZ" smtClean="0"/>
              <a:t>3/11/2023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3D0D20-35AA-4B24-BEEB-34DF8D227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7F79C-B5A5-42E9-9686-4C8794207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369F8-53CD-4932-A3AF-C0B4D3FB2A0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71592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C35EE-CE08-4996-A35F-84D99C9C8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9D617-5A65-4840-A532-1F38BDC8F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D201C-F725-4879-A8A6-2D6CB8043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3BB3C8-0F41-408C-949B-269B87042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5687D-8F28-42F8-8AB8-463FF43B34FC}" type="datetimeFigureOut">
              <a:rPr lang="en-NZ" smtClean="0"/>
              <a:t>3/11/2023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DA5381-0B67-4F2E-A2AF-DDD1A8C7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2AC613-D150-4531-BA8B-55CB9E741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369F8-53CD-4932-A3AF-C0B4D3FB2A0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06064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364DC-B0C1-4E63-8697-473C1ED00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E35D01-AACE-4DA6-AA50-F7B4FBE9DF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89E8E-A8EC-4E83-B184-2A8403DA7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9CD79D-8253-4994-9060-8C2C33829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5687D-8F28-42F8-8AB8-463FF43B34FC}" type="datetimeFigureOut">
              <a:rPr lang="en-NZ" smtClean="0"/>
              <a:t>3/11/2023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A3F10C-E549-4E7D-9558-D646AC83C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C3D4E-F6CD-4E39-AC87-1E025210D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369F8-53CD-4932-A3AF-C0B4D3FB2A0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35935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31E30-48CB-455C-8414-6B14C54D3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B8650F-2EBF-4C66-9017-053739270F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B555F-FEED-4E78-B1BC-7F111E7F5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5687D-8F28-42F8-8AB8-463FF43B34FC}" type="datetimeFigureOut">
              <a:rPr lang="en-NZ" smtClean="0"/>
              <a:t>3/11/2023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AF544-0E9F-43FB-B038-D7694281C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5CD2-0BD7-4BB5-806D-D5503BF4C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369F8-53CD-4932-A3AF-C0B4D3FB2A0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71696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530E16-83F4-4773-802E-F500860C3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131C8D-0321-43EC-8707-125686EFD1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83045-A83A-41DB-AF6A-3C81DBF29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5687D-8F28-42F8-8AB8-463FF43B34FC}" type="datetimeFigureOut">
              <a:rPr lang="en-NZ" smtClean="0"/>
              <a:t>3/11/2023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2AA62-CA05-4224-8BB9-5FA10E099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43ECD-2299-4C77-87E6-1C25D9B64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369F8-53CD-4932-A3AF-C0B4D3FB2A0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39552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DE93CA-219A-4BDF-9F75-90E4716A5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BC4C56-B6E5-4CFE-9DC5-D83770EE6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52BB7-20FC-41D6-8498-10FD3B61B3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5687D-8F28-42F8-8AB8-463FF43B34FC}" type="datetimeFigureOut">
              <a:rPr lang="en-NZ" smtClean="0"/>
              <a:t>3/11/2023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62176-1D6C-4F80-AF99-A4EEF5FE52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5E319-CAFB-4D06-A960-4AAE0C65B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369F8-53CD-4932-A3AF-C0B4D3FB2A0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9951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anielz@sudimahotels.com" TargetMode="External"/><Relationship Id="rId7" Type="http://schemas.openxmlformats.org/officeDocument/2006/relationships/image" Target="../media/image3.png"/><Relationship Id="rId2" Type="http://schemas.openxmlformats.org/officeDocument/2006/relationships/hyperlink" Target="mailto:michela@sudimahotels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hyperlink" Target="mailto:reservations@sudimahotels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hyperlink" Target="mailto:lynette@dolphin.co.nz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3" Type="http://schemas.openxmlformats.org/officeDocument/2006/relationships/hyperlink" Target="mailto:conferences@sudimahotels.com" TargetMode="External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hyperlink" Target="mailto:LeighH@sudimahotels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2.jpe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mailto:eat@hiku.co.nz" TargetMode="External"/><Relationship Id="rId3" Type="http://schemas.openxmlformats.org/officeDocument/2006/relationships/image" Target="../media/image19.png"/><Relationship Id="rId7" Type="http://schemas.openxmlformats.org/officeDocument/2006/relationships/hyperlink" Target="https://hiku.co.nz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CAC7788-59C8-40FC-8B07-64ABFDFC66D1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1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>
              <a:ln>
                <a:solidFill>
                  <a:srgbClr val="00A889"/>
                </a:solidFill>
              </a:ln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37D772D0-3FAE-42E6-8E89-1B16F8079FCC}"/>
              </a:ext>
            </a:extLst>
          </p:cNvPr>
          <p:cNvSpPr txBox="1">
            <a:spLocks/>
          </p:cNvSpPr>
          <p:nvPr/>
        </p:nvSpPr>
        <p:spPr>
          <a:xfrm>
            <a:off x="6092059" y="136309"/>
            <a:ext cx="6096000" cy="4844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563"/>
            <a:r>
              <a:rPr lang="en-NZ" sz="3200" dirty="0">
                <a:solidFill>
                  <a:srgbClr val="262461"/>
                </a:solidFill>
                <a:latin typeface="Raleway" pitchFamily="2" charset="0"/>
              </a:rPr>
              <a:t>Sudima </a:t>
            </a:r>
            <a:r>
              <a:rPr lang="en-NZ" sz="3200" dirty="0" err="1">
                <a:solidFill>
                  <a:srgbClr val="262461"/>
                </a:solidFill>
                <a:latin typeface="Raleway" pitchFamily="2" charset="0"/>
              </a:rPr>
              <a:t>Kaik</a:t>
            </a:r>
            <a:r>
              <a:rPr lang="en-GB" sz="3200" dirty="0">
                <a:solidFill>
                  <a:srgbClr val="262461"/>
                </a:solidFill>
                <a:latin typeface="Raleway" pitchFamily="2" charset="0"/>
              </a:rPr>
              <a:t>ō</a:t>
            </a:r>
            <a:r>
              <a:rPr lang="en-NZ" sz="3200" dirty="0" err="1">
                <a:solidFill>
                  <a:srgbClr val="262461"/>
                </a:solidFill>
                <a:latin typeface="Raleway" pitchFamily="2" charset="0"/>
              </a:rPr>
              <a:t>ura</a:t>
            </a:r>
            <a:r>
              <a:rPr lang="en-NZ" sz="3200" dirty="0">
                <a:solidFill>
                  <a:srgbClr val="262461"/>
                </a:solidFill>
                <a:latin typeface="Raleway" pitchFamily="2" charset="0"/>
              </a:rPr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FF80B93-1512-4060-9EC3-C621D5BDEB3E}"/>
              </a:ext>
            </a:extLst>
          </p:cNvPr>
          <p:cNvCxnSpPr>
            <a:cxnSpLocks/>
          </p:cNvCxnSpPr>
          <p:nvPr/>
        </p:nvCxnSpPr>
        <p:spPr>
          <a:xfrm>
            <a:off x="6340459" y="652373"/>
            <a:ext cx="5847600" cy="0"/>
          </a:xfrm>
          <a:prstGeom prst="line">
            <a:avLst/>
          </a:prstGeom>
          <a:ln w="28575">
            <a:solidFill>
              <a:srgbClr val="2624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C5C8862-F923-4BD2-9686-B737351E09CA}"/>
              </a:ext>
            </a:extLst>
          </p:cNvPr>
          <p:cNvSpPr txBox="1"/>
          <p:nvPr/>
        </p:nvSpPr>
        <p:spPr>
          <a:xfrm>
            <a:off x="6186505" y="854924"/>
            <a:ext cx="59071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4.5 star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Newest and biggest accommodation in </a:t>
            </a:r>
            <a:r>
              <a:rPr lang="en-US" dirty="0" err="1">
                <a:solidFill>
                  <a:srgbClr val="262461"/>
                </a:solidFill>
                <a:latin typeface="Raleway" pitchFamily="2" charset="0"/>
              </a:rPr>
              <a:t>Kaik</a:t>
            </a:r>
            <a:r>
              <a:rPr lang="en-GB" dirty="0">
                <a:solidFill>
                  <a:srgbClr val="262461"/>
                </a:solidFill>
                <a:latin typeface="Raleway" pitchFamily="2" charset="0"/>
              </a:rPr>
              <a:t>ō</a:t>
            </a:r>
            <a:r>
              <a:rPr lang="en-US" dirty="0" err="1">
                <a:solidFill>
                  <a:srgbClr val="262461"/>
                </a:solidFill>
                <a:latin typeface="Raleway" pitchFamily="2" charset="0"/>
              </a:rPr>
              <a:t>ura</a:t>
            </a: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.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62461"/>
                </a:solidFill>
                <a:effectLst/>
                <a:latin typeface="Raleway" pitchFamily="2" charset="0"/>
              </a:rPr>
              <a:t>3-5 USPs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120 rooms: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90 Superior rooms (27 King / 63 Twin)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27 Superior Ocean View (12 King / 15 Twin)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3 Suites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3 Three bedroom suites (suite + ocean view rooms combined)</a:t>
            </a:r>
          </a:p>
          <a:p>
            <a:pPr marL="446088" algn="l" fontAlgn="base"/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Additional info: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Restaurant &amp; bar, 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Gym, outdoor heated infinity pool, 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1 to 2 Conference spaces.</a:t>
            </a:r>
            <a:endParaRPr lang="en-NZ" dirty="0">
              <a:solidFill>
                <a:srgbClr val="262461"/>
              </a:solidFill>
              <a:latin typeface="Raleway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788D3-23C1-1B3A-6EE0-461DEDF4FC13}"/>
              </a:ext>
            </a:extLst>
          </p:cNvPr>
          <p:cNvSpPr txBox="1"/>
          <p:nvPr/>
        </p:nvSpPr>
        <p:spPr>
          <a:xfrm>
            <a:off x="6186505" y="5605462"/>
            <a:ext cx="3124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Contact details:</a:t>
            </a:r>
          </a:p>
          <a:p>
            <a:pPr>
              <a:tabLst>
                <a:tab pos="446088" algn="l"/>
              </a:tabLst>
            </a:pPr>
            <a:r>
              <a:rPr lang="en-GB" sz="1200" dirty="0"/>
              <a:t>Trade: 	Michel Adolphe (Western Markets)</a:t>
            </a:r>
          </a:p>
          <a:p>
            <a:pPr>
              <a:tabLst>
                <a:tab pos="446088" algn="l"/>
              </a:tabLst>
            </a:pPr>
            <a:r>
              <a:rPr lang="en-GB" sz="1200" dirty="0"/>
              <a:t>	</a:t>
            </a:r>
            <a:r>
              <a:rPr lang="en-GB" sz="1200" dirty="0">
                <a:hlinkClick r:id="rId2"/>
              </a:rPr>
              <a:t>michela@sudimahotels.com</a:t>
            </a:r>
            <a:endParaRPr lang="en-GB" sz="1200" dirty="0"/>
          </a:p>
          <a:p>
            <a:pPr>
              <a:tabLst>
                <a:tab pos="446088" algn="l"/>
              </a:tabLst>
            </a:pPr>
            <a:r>
              <a:rPr lang="en-GB" sz="1200" dirty="0"/>
              <a:t> 	Daniel Zhang (Asia) 	</a:t>
            </a:r>
            <a:r>
              <a:rPr lang="en-GB" sz="1200" dirty="0">
                <a:hlinkClick r:id="rId3"/>
              </a:rPr>
              <a:t>danielz@sudimahotels.com</a:t>
            </a:r>
            <a:endParaRPr lang="en-GB" sz="1200" dirty="0"/>
          </a:p>
          <a:p>
            <a:pPr>
              <a:tabLst>
                <a:tab pos="446088" algn="l"/>
              </a:tabLst>
            </a:pPr>
            <a:r>
              <a:rPr lang="en-GB" sz="1200" dirty="0"/>
              <a:t>Res.:	</a:t>
            </a:r>
            <a:r>
              <a:rPr lang="en-GB" sz="1200" b="0" i="0" dirty="0">
                <a:solidFill>
                  <a:srgbClr val="000000"/>
                </a:solidFill>
                <a:effectLst/>
                <a:hlinkClick r:id="rId4"/>
              </a:rPr>
              <a:t>reservations@sudimahotels.com</a:t>
            </a:r>
            <a:endParaRPr lang="en-GB" sz="1200" dirty="0"/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53B06883-D1BA-E611-D231-44A97B4013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386" y="6108153"/>
            <a:ext cx="1701227" cy="479730"/>
          </a:xfrm>
          <a:prstGeom prst="rect">
            <a:avLst/>
          </a:prstGeom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41BF288F-4F05-23CA-3333-01405FE6AB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79" t="11239" r="13102" b="8374"/>
          <a:stretch/>
        </p:blipFill>
        <p:spPr>
          <a:xfrm>
            <a:off x="0" y="0"/>
            <a:ext cx="6040937" cy="38339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C294FA-3BCA-48CC-E761-9BF5D9D66F0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46"/>
          <a:stretch/>
        </p:blipFill>
        <p:spPr>
          <a:xfrm>
            <a:off x="0" y="3894323"/>
            <a:ext cx="6040937" cy="296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87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CAC7788-59C8-40FC-8B07-64ABFDFC66D1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1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>
              <a:ln>
                <a:solidFill>
                  <a:srgbClr val="00A889"/>
                </a:solidFill>
              </a:ln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37D772D0-3FAE-42E6-8E89-1B16F8079FCC}"/>
              </a:ext>
            </a:extLst>
          </p:cNvPr>
          <p:cNvSpPr txBox="1">
            <a:spLocks/>
          </p:cNvSpPr>
          <p:nvPr/>
        </p:nvSpPr>
        <p:spPr>
          <a:xfrm>
            <a:off x="6092059" y="136309"/>
            <a:ext cx="6096000" cy="4844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563"/>
            <a:r>
              <a:rPr lang="en-NZ" sz="3200" dirty="0">
                <a:solidFill>
                  <a:srgbClr val="262461"/>
                </a:solidFill>
                <a:latin typeface="Raleway" pitchFamily="2" charset="0"/>
              </a:rPr>
              <a:t>Dolphin Encounter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FF80B93-1512-4060-9EC3-C621D5BDEB3E}"/>
              </a:ext>
            </a:extLst>
          </p:cNvPr>
          <p:cNvCxnSpPr>
            <a:cxnSpLocks/>
          </p:cNvCxnSpPr>
          <p:nvPr/>
        </p:nvCxnSpPr>
        <p:spPr>
          <a:xfrm>
            <a:off x="6340459" y="652373"/>
            <a:ext cx="5847600" cy="0"/>
          </a:xfrm>
          <a:prstGeom prst="line">
            <a:avLst/>
          </a:prstGeom>
          <a:ln w="28575">
            <a:solidFill>
              <a:srgbClr val="2624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C5C8862-F923-4BD2-9686-B737351E09CA}"/>
              </a:ext>
            </a:extLst>
          </p:cNvPr>
          <p:cNvSpPr txBox="1"/>
          <p:nvPr/>
        </p:nvSpPr>
        <p:spPr>
          <a:xfrm>
            <a:off x="6186505" y="854924"/>
            <a:ext cx="59071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62461"/>
                </a:solidFill>
                <a:effectLst/>
                <a:latin typeface="Raleway" pitchFamily="2" charset="0"/>
              </a:rPr>
              <a:t>3-5 USPs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Year round? Seasonal attraction?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Best season to see the dolphins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Bucket list item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Operational details: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Departure / End times (summer / winter)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Duration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Time in the water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How many people on the boat?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How many swimmers / watchers?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Do you provide transportation to the boat?</a:t>
            </a:r>
          </a:p>
          <a:p>
            <a:pPr marL="446088" algn="l" fontAlgn="base"/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Additional info: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Towels available for hire ($20 bond / $2 hire)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Café on site.</a:t>
            </a:r>
            <a:endParaRPr lang="en-NZ" dirty="0">
              <a:solidFill>
                <a:srgbClr val="262461"/>
              </a:solidFill>
            </a:endParaRPr>
          </a:p>
        </p:txBody>
      </p:sp>
      <p:pic>
        <p:nvPicPr>
          <p:cNvPr id="6" name="Picture 5" descr="A close-up of a logo&#10;&#10;Description automatically generated">
            <a:extLst>
              <a:ext uri="{FF2B5EF4-FFF2-40B4-BE49-F238E27FC236}">
                <a16:creationId xmlns:a16="http://schemas.microsoft.com/office/drawing/2014/main" id="{84105975-A0A1-F6FF-4381-C39389F4E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518" y="5998048"/>
            <a:ext cx="2119594" cy="6660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B7B6FD-8AFE-704A-7122-43CDA5CA0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752" y="5941278"/>
            <a:ext cx="803825" cy="7804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3788D3-23C1-1B3A-6EE0-461DEDF4FC13}"/>
              </a:ext>
            </a:extLst>
          </p:cNvPr>
          <p:cNvSpPr txBox="1"/>
          <p:nvPr/>
        </p:nvSpPr>
        <p:spPr>
          <a:xfrm>
            <a:off x="6307172" y="5706028"/>
            <a:ext cx="22976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Contact details:</a:t>
            </a:r>
          </a:p>
          <a:p>
            <a:pPr>
              <a:tabLst>
                <a:tab pos="446088" algn="l"/>
              </a:tabLst>
            </a:pPr>
            <a:r>
              <a:rPr lang="en-GB" sz="1200" dirty="0"/>
              <a:t>Trade: 	Lynette Buurman</a:t>
            </a:r>
          </a:p>
          <a:p>
            <a:pPr>
              <a:tabLst>
                <a:tab pos="446088" algn="l"/>
              </a:tabLst>
            </a:pPr>
            <a:r>
              <a:rPr lang="en-GB" sz="1200" dirty="0"/>
              <a:t>	</a:t>
            </a:r>
            <a:r>
              <a:rPr lang="en-GB" sz="1200" dirty="0">
                <a:hlinkClick r:id="rId4"/>
              </a:rPr>
              <a:t>lynette@dolphin.co.nz</a:t>
            </a:r>
            <a:endParaRPr lang="en-GB" sz="1200" dirty="0"/>
          </a:p>
          <a:p>
            <a:pPr>
              <a:tabLst>
                <a:tab pos="446088" algn="l"/>
              </a:tabLst>
            </a:pPr>
            <a:r>
              <a:rPr lang="en-GB" sz="1200" dirty="0"/>
              <a:t>	027 224 4937</a:t>
            </a:r>
          </a:p>
          <a:p>
            <a:pPr>
              <a:tabLst>
                <a:tab pos="446088" algn="l"/>
              </a:tabLst>
            </a:pPr>
            <a:r>
              <a:rPr lang="en-GB" sz="1200" dirty="0"/>
              <a:t>Res.:	info@dolphin.co.nz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EB38BCE-93B7-198C-EFEE-4F3ABE3ABD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6001554" cy="4501166"/>
          </a:xfrm>
          <a:prstGeom prst="rect">
            <a:avLst/>
          </a:prstGeom>
        </p:spPr>
      </p:pic>
      <p:pic>
        <p:nvPicPr>
          <p:cNvPr id="23" name="Picture 22" descr="A person swimming with dolphins&#10;&#10;Description automatically generated">
            <a:extLst>
              <a:ext uri="{FF2B5EF4-FFF2-40B4-BE49-F238E27FC236}">
                <a16:creationId xmlns:a16="http://schemas.microsoft.com/office/drawing/2014/main" id="{672AC651-CE1C-488C-D607-014F2EE2B1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85925"/>
            <a:ext cx="3035155" cy="2276366"/>
          </a:xfrm>
          <a:prstGeom prst="rect">
            <a:avLst/>
          </a:prstGeom>
        </p:spPr>
      </p:pic>
      <p:pic>
        <p:nvPicPr>
          <p:cNvPr id="25" name="Picture 24" descr="A person taking a picture of a dolphin jumping out of the water&#10;&#10;Description automatically generated">
            <a:extLst>
              <a:ext uri="{FF2B5EF4-FFF2-40B4-BE49-F238E27FC236}">
                <a16:creationId xmlns:a16="http://schemas.microsoft.com/office/drawing/2014/main" id="{623EC114-2827-6398-2ADB-7C6977B865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95"/>
          <a:stretch/>
        </p:blipFill>
        <p:spPr>
          <a:xfrm>
            <a:off x="3086781" y="4585925"/>
            <a:ext cx="2914773" cy="227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28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CAC7788-59C8-40FC-8B07-64ABFDFC66D1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1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>
              <a:ln>
                <a:solidFill>
                  <a:srgbClr val="00A889"/>
                </a:solidFill>
              </a:ln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37D772D0-3FAE-42E6-8E89-1B16F8079FCC}"/>
              </a:ext>
            </a:extLst>
          </p:cNvPr>
          <p:cNvSpPr txBox="1">
            <a:spLocks/>
          </p:cNvSpPr>
          <p:nvPr/>
        </p:nvSpPr>
        <p:spPr>
          <a:xfrm>
            <a:off x="6092059" y="136309"/>
            <a:ext cx="6096000" cy="4844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563"/>
            <a:r>
              <a:rPr lang="en-NZ" sz="3200" dirty="0">
                <a:solidFill>
                  <a:srgbClr val="262461"/>
                </a:solidFill>
                <a:latin typeface="Raleway" pitchFamily="2" charset="0"/>
              </a:rPr>
              <a:t>Sudima </a:t>
            </a:r>
            <a:r>
              <a:rPr lang="en-NZ" sz="3200" dirty="0" err="1">
                <a:solidFill>
                  <a:srgbClr val="262461"/>
                </a:solidFill>
                <a:latin typeface="Raleway" pitchFamily="2" charset="0"/>
              </a:rPr>
              <a:t>Kaik</a:t>
            </a:r>
            <a:r>
              <a:rPr lang="en-GB" sz="3200" dirty="0">
                <a:solidFill>
                  <a:srgbClr val="262461"/>
                </a:solidFill>
                <a:latin typeface="Raleway" pitchFamily="2" charset="0"/>
              </a:rPr>
              <a:t>ō</a:t>
            </a:r>
            <a:r>
              <a:rPr lang="en-NZ" sz="3200" dirty="0" err="1">
                <a:solidFill>
                  <a:srgbClr val="262461"/>
                </a:solidFill>
                <a:latin typeface="Raleway" pitchFamily="2" charset="0"/>
              </a:rPr>
              <a:t>ura</a:t>
            </a:r>
            <a:r>
              <a:rPr lang="en-NZ" sz="3200" dirty="0">
                <a:solidFill>
                  <a:srgbClr val="262461"/>
                </a:solidFill>
                <a:latin typeface="Raleway" pitchFamily="2" charset="0"/>
              </a:rPr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FF80B93-1512-4060-9EC3-C621D5BDEB3E}"/>
              </a:ext>
            </a:extLst>
          </p:cNvPr>
          <p:cNvCxnSpPr>
            <a:cxnSpLocks/>
          </p:cNvCxnSpPr>
          <p:nvPr/>
        </p:nvCxnSpPr>
        <p:spPr>
          <a:xfrm>
            <a:off x="6340459" y="652373"/>
            <a:ext cx="5847600" cy="0"/>
          </a:xfrm>
          <a:prstGeom prst="line">
            <a:avLst/>
          </a:prstGeom>
          <a:ln w="28575">
            <a:solidFill>
              <a:srgbClr val="2624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C5C8862-F923-4BD2-9686-B737351E09CA}"/>
              </a:ext>
            </a:extLst>
          </p:cNvPr>
          <p:cNvSpPr txBox="1"/>
          <p:nvPr/>
        </p:nvSpPr>
        <p:spPr>
          <a:xfrm>
            <a:off x="6186505" y="854924"/>
            <a:ext cx="5907108" cy="507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4.5 star Hotel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120 rooms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2 conference spaces that can be combined into 1:</a:t>
            </a:r>
          </a:p>
          <a:p>
            <a:pPr algn="l" fontAlgn="base">
              <a:tabLst>
                <a:tab pos="269875" algn="l"/>
              </a:tabLst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	Max capacity: 130 pax ( Theatre style)</a:t>
            </a:r>
          </a:p>
          <a:p>
            <a:pPr algn="l" fontAlgn="base">
              <a:tabLst>
                <a:tab pos="269875" algn="l"/>
              </a:tabLst>
            </a:pPr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446088" algn="l" fontAlgn="base"/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446088" algn="l" fontAlgn="base"/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446088" algn="l" fontAlgn="base"/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446088" algn="l" fontAlgn="base"/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446088" algn="l" fontAlgn="base"/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446088" algn="l" fontAlgn="base"/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446088" algn="l" fontAlgn="base"/>
            <a:endParaRPr lang="en-US" dirty="0">
              <a:solidFill>
                <a:srgbClr val="262461"/>
              </a:solidFill>
              <a:latin typeface="Raleway" pitchFamily="2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Additional info:</a:t>
            </a:r>
          </a:p>
          <a:p>
            <a:pPr marL="719138" indent="-27305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461"/>
                </a:solidFill>
                <a:latin typeface="Raleway" pitchFamily="2" charset="0"/>
              </a:rPr>
              <a:t>Restaurant &amp; bar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788D3-23C1-1B3A-6EE0-461DEDF4FC13}"/>
              </a:ext>
            </a:extLst>
          </p:cNvPr>
          <p:cNvSpPr txBox="1"/>
          <p:nvPr/>
        </p:nvSpPr>
        <p:spPr>
          <a:xfrm>
            <a:off x="6186505" y="5890694"/>
            <a:ext cx="3384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Contact details:</a:t>
            </a:r>
          </a:p>
          <a:p>
            <a:pPr>
              <a:tabLst>
                <a:tab pos="446088" algn="l"/>
              </a:tabLst>
            </a:pPr>
            <a:r>
              <a:rPr lang="en-GB" sz="1200" dirty="0"/>
              <a:t>Trade: 	Leigh Higgins (Director of Sales - Corporate)</a:t>
            </a:r>
          </a:p>
          <a:p>
            <a:pPr>
              <a:tabLst>
                <a:tab pos="446088" algn="l"/>
              </a:tabLst>
            </a:pPr>
            <a:r>
              <a:rPr lang="en-GB" sz="1200" dirty="0"/>
              <a:t>	</a:t>
            </a:r>
            <a:r>
              <a:rPr lang="en-US" sz="12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2"/>
              </a:rPr>
              <a:t>LeighH@sudimahotels.com</a:t>
            </a:r>
            <a:endParaRPr lang="en-GB" sz="1200" dirty="0"/>
          </a:p>
          <a:p>
            <a:pPr>
              <a:tabLst>
                <a:tab pos="446088" algn="l"/>
              </a:tabLst>
            </a:pPr>
            <a:r>
              <a:rPr lang="en-GB" sz="1200" dirty="0"/>
              <a:t>Res.:	</a:t>
            </a:r>
            <a:r>
              <a:rPr lang="en-GB" sz="1200" dirty="0">
                <a:solidFill>
                  <a:srgbClr val="000000"/>
                </a:solidFill>
                <a:hlinkClick r:id="rId3"/>
              </a:rPr>
              <a:t>conferences</a:t>
            </a:r>
            <a:r>
              <a:rPr lang="en-GB" sz="1200" b="0" i="0" dirty="0">
                <a:solidFill>
                  <a:srgbClr val="000000"/>
                </a:solidFill>
                <a:effectLst/>
                <a:hlinkClick r:id="rId3"/>
              </a:rPr>
              <a:t>@sudimahotels.com</a:t>
            </a:r>
            <a:endParaRPr lang="en-GB" sz="1200" dirty="0"/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53B06883-D1BA-E611-D231-44A97B4013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386" y="6108153"/>
            <a:ext cx="1701227" cy="479730"/>
          </a:xfrm>
          <a:prstGeom prst="rect">
            <a:avLst/>
          </a:prstGeom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41BF288F-4F05-23CA-3333-01405FE6AB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79" t="11239" r="13102" b="8374"/>
          <a:stretch/>
        </p:blipFill>
        <p:spPr>
          <a:xfrm>
            <a:off x="0" y="0"/>
            <a:ext cx="6040937" cy="3833982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D480BE0-F589-002C-1349-34851AF03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258176"/>
              </p:ext>
            </p:extLst>
          </p:nvPr>
        </p:nvGraphicFramePr>
        <p:xfrm>
          <a:off x="6581788" y="2626330"/>
          <a:ext cx="4012639" cy="2429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762">
                  <a:extLst>
                    <a:ext uri="{9D8B030D-6E8A-4147-A177-3AD203B41FA5}">
                      <a16:colId xmlns:a16="http://schemas.microsoft.com/office/drawing/2014/main" val="41552129"/>
                    </a:ext>
                  </a:extLst>
                </a:gridCol>
                <a:gridCol w="840690">
                  <a:extLst>
                    <a:ext uri="{9D8B030D-6E8A-4147-A177-3AD203B41FA5}">
                      <a16:colId xmlns:a16="http://schemas.microsoft.com/office/drawing/2014/main" val="3661206760"/>
                    </a:ext>
                  </a:extLst>
                </a:gridCol>
                <a:gridCol w="879605">
                  <a:extLst>
                    <a:ext uri="{9D8B030D-6E8A-4147-A177-3AD203B41FA5}">
                      <a16:colId xmlns:a16="http://schemas.microsoft.com/office/drawing/2014/main" val="1606201541"/>
                    </a:ext>
                  </a:extLst>
                </a:gridCol>
                <a:gridCol w="845762">
                  <a:extLst>
                    <a:ext uri="{9D8B030D-6E8A-4147-A177-3AD203B41FA5}">
                      <a16:colId xmlns:a16="http://schemas.microsoft.com/office/drawing/2014/main" val="3433975300"/>
                    </a:ext>
                  </a:extLst>
                </a:gridCol>
                <a:gridCol w="913820">
                  <a:extLst>
                    <a:ext uri="{9D8B030D-6E8A-4147-A177-3AD203B41FA5}">
                      <a16:colId xmlns:a16="http://schemas.microsoft.com/office/drawing/2014/main" val="192603091"/>
                    </a:ext>
                  </a:extLst>
                </a:gridCol>
              </a:tblGrid>
              <a:tr h="269905">
                <a:tc gridSpan="2"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Venue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Venue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Pacific  1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Pacific 2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Pacific 1 + 2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0313372"/>
                  </a:ext>
                </a:extLst>
              </a:tr>
              <a:tr h="269905">
                <a:tc gridSpan="2"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Area m2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Area m2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72m2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106 m2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178 m2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9388104"/>
                  </a:ext>
                </a:extLst>
              </a:tr>
              <a:tr h="269905"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rgbClr val="26246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E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Banquet</a:t>
                      </a:r>
                    </a:p>
                  </a:txBody>
                  <a:tcPr>
                    <a:lnL w="6350" cap="flat" cmpd="sng" algn="ctr">
                      <a:solidFill>
                        <a:srgbClr val="D1E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50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80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120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3644358"/>
                  </a:ext>
                </a:extLst>
              </a:tr>
              <a:tr h="269905"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rgbClr val="26246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E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Boardroom</a:t>
                      </a:r>
                    </a:p>
                  </a:txBody>
                  <a:tcPr>
                    <a:lnL w="6350" cap="flat" cmpd="sng" algn="ctr">
                      <a:solidFill>
                        <a:srgbClr val="D1E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22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5227025"/>
                  </a:ext>
                </a:extLst>
              </a:tr>
              <a:tr h="269905"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rgbClr val="26246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E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Cabaret</a:t>
                      </a:r>
                    </a:p>
                  </a:txBody>
                  <a:tcPr>
                    <a:lnL w="6350" cap="flat" cmpd="sng" algn="ctr">
                      <a:solidFill>
                        <a:srgbClr val="D1E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30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70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90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3855958"/>
                  </a:ext>
                </a:extLst>
              </a:tr>
              <a:tr h="269905"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rgbClr val="26246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E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Classroom</a:t>
                      </a:r>
                    </a:p>
                  </a:txBody>
                  <a:tcPr>
                    <a:lnL w="6350" cap="flat" cmpd="sng" algn="ctr">
                      <a:solidFill>
                        <a:srgbClr val="D1E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4792316"/>
                  </a:ext>
                </a:extLst>
              </a:tr>
              <a:tr h="269905"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rgbClr val="26246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E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Cocktail</a:t>
                      </a:r>
                    </a:p>
                  </a:txBody>
                  <a:tcPr>
                    <a:lnL w="6350" cap="flat" cmpd="sng" algn="ctr">
                      <a:solidFill>
                        <a:srgbClr val="D1E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60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80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120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745478"/>
                  </a:ext>
                </a:extLst>
              </a:tr>
              <a:tr h="269905"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rgbClr val="26246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E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Theatre</a:t>
                      </a:r>
                    </a:p>
                  </a:txBody>
                  <a:tcPr>
                    <a:lnL w="6350" cap="flat" cmpd="sng" algn="ctr">
                      <a:solidFill>
                        <a:srgbClr val="D1E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50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80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130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5522"/>
                  </a:ext>
                </a:extLst>
              </a:tr>
              <a:tr h="269905"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rgbClr val="26246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E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U-shape</a:t>
                      </a:r>
                    </a:p>
                  </a:txBody>
                  <a:tcPr>
                    <a:lnL w="6350" cap="flat" cmpd="sng" algn="ctr">
                      <a:solidFill>
                        <a:srgbClr val="D1E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24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62461"/>
                          </a:solidFill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939649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5AD5A08F-537F-DB10-1C87-BCC80E02E2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914" t="225" r="5980" b="-225"/>
          <a:stretch/>
        </p:blipFill>
        <p:spPr>
          <a:xfrm>
            <a:off x="2289313" y="3884991"/>
            <a:ext cx="3751624" cy="29730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EC7D78A-1D99-428F-CF45-E35248DA70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833982"/>
            <a:ext cx="2198808" cy="1500950"/>
          </a:xfrm>
          <a:prstGeom prst="rect">
            <a:avLst/>
          </a:prstGeom>
        </p:spPr>
      </p:pic>
      <p:pic>
        <p:nvPicPr>
          <p:cNvPr id="3074" name="Picture 2" descr="Meeting and event spaces at Sudima Kaikōura | Sudima Hotels">
            <a:extLst>
              <a:ext uri="{FF2B5EF4-FFF2-40B4-BE49-F238E27FC236}">
                <a16:creationId xmlns:a16="http://schemas.microsoft.com/office/drawing/2014/main" id="{1D6CD0FC-0729-617E-0F57-6714928B7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18" y="5379238"/>
            <a:ext cx="2218826" cy="147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A black and grey square with squares&#10;&#10;Description automatically generated with medium confidence">
            <a:extLst>
              <a:ext uri="{FF2B5EF4-FFF2-40B4-BE49-F238E27FC236}">
                <a16:creationId xmlns:a16="http://schemas.microsoft.com/office/drawing/2014/main" id="{BA862A38-9774-9E2C-711B-55169F464E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521" y="4539212"/>
            <a:ext cx="216000" cy="216000"/>
          </a:xfrm>
          <a:prstGeom prst="rect">
            <a:avLst/>
          </a:prstGeom>
        </p:spPr>
      </p:pic>
      <p:pic>
        <p:nvPicPr>
          <p:cNvPr id="23" name="Picture 22" descr="A letter u in a black background&#10;&#10;Description automatically generated">
            <a:extLst>
              <a:ext uri="{FF2B5EF4-FFF2-40B4-BE49-F238E27FC236}">
                <a16:creationId xmlns:a16="http://schemas.microsoft.com/office/drawing/2014/main" id="{57220EE6-2D8A-DE8D-F419-2E33721505C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5" t="13795" r="10271" b="5691"/>
          <a:stretch/>
        </p:blipFill>
        <p:spPr>
          <a:xfrm>
            <a:off x="6703521" y="4811820"/>
            <a:ext cx="216000" cy="220742"/>
          </a:xfrm>
          <a:prstGeom prst="rect">
            <a:avLst/>
          </a:prstGeom>
        </p:spPr>
      </p:pic>
      <p:pic>
        <p:nvPicPr>
          <p:cNvPr id="25" name="Picture 24" descr="A black and grey rectangular object&#10;&#10;Description automatically generated with medium confidence">
            <a:extLst>
              <a:ext uri="{FF2B5EF4-FFF2-40B4-BE49-F238E27FC236}">
                <a16:creationId xmlns:a16="http://schemas.microsoft.com/office/drawing/2014/main" id="{9C2ED3A6-3B76-5E7F-E46B-96F65E7484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521" y="4012856"/>
            <a:ext cx="216000" cy="216000"/>
          </a:xfrm>
          <a:prstGeom prst="rect">
            <a:avLst/>
          </a:prstGeom>
        </p:spPr>
      </p:pic>
      <p:pic>
        <p:nvPicPr>
          <p:cNvPr id="27" name="Picture 26" descr="A group of circular objects with squares&#10;&#10;Description automatically generated with medium confidence">
            <a:extLst>
              <a:ext uri="{FF2B5EF4-FFF2-40B4-BE49-F238E27FC236}">
                <a16:creationId xmlns:a16="http://schemas.microsoft.com/office/drawing/2014/main" id="{D3C6980C-035C-87EA-5147-29CCCDD2C1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521" y="3187644"/>
            <a:ext cx="216000" cy="216000"/>
          </a:xfrm>
          <a:prstGeom prst="rect">
            <a:avLst/>
          </a:prstGeom>
        </p:spPr>
      </p:pic>
      <p:pic>
        <p:nvPicPr>
          <p:cNvPr id="29" name="Picture 28" descr="A black and grey rectangular object&#10;&#10;Description automatically generated">
            <a:extLst>
              <a:ext uri="{FF2B5EF4-FFF2-40B4-BE49-F238E27FC236}">
                <a16:creationId xmlns:a16="http://schemas.microsoft.com/office/drawing/2014/main" id="{21EE3BFF-78D3-0DD0-5659-77FBEB940A4F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1" t="6685" r="6298" b="5471"/>
          <a:stretch/>
        </p:blipFill>
        <p:spPr>
          <a:xfrm>
            <a:off x="6703521" y="3452207"/>
            <a:ext cx="212201" cy="216000"/>
          </a:xfrm>
          <a:prstGeom prst="rect">
            <a:avLst/>
          </a:prstGeom>
        </p:spPr>
      </p:pic>
      <p:pic>
        <p:nvPicPr>
          <p:cNvPr id="31" name="Picture 30" descr="A glass with a straw and a slice of lemon&#10;&#10;Description automatically generated">
            <a:extLst>
              <a:ext uri="{FF2B5EF4-FFF2-40B4-BE49-F238E27FC236}">
                <a16:creationId xmlns:a16="http://schemas.microsoft.com/office/drawing/2014/main" id="{05D72296-0BD4-BBC7-A788-A8E122E0A4CB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5" t="6685" r="4974" b="5912"/>
          <a:stretch/>
        </p:blipFill>
        <p:spPr>
          <a:xfrm>
            <a:off x="6703521" y="4278603"/>
            <a:ext cx="221455" cy="216000"/>
          </a:xfrm>
          <a:prstGeom prst="rect">
            <a:avLst/>
          </a:prstGeom>
        </p:spPr>
      </p:pic>
      <p:pic>
        <p:nvPicPr>
          <p:cNvPr id="33" name="Picture 32" descr="A group of grey circles with white dots&#10;&#10;Description automatically generated">
            <a:extLst>
              <a:ext uri="{FF2B5EF4-FFF2-40B4-BE49-F238E27FC236}">
                <a16:creationId xmlns:a16="http://schemas.microsoft.com/office/drawing/2014/main" id="{52444D62-06CC-BEA6-3A81-F549161E6CE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976" y="3725650"/>
            <a:ext cx="216000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698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6172DF9-19BE-C6EF-EE02-61146C9819F3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1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>
              <a:ln>
                <a:solidFill>
                  <a:srgbClr val="00A889"/>
                </a:solidFill>
              </a:ln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AC7788-59C8-40FC-8B07-64ABFDFC66D1}"/>
              </a:ext>
            </a:extLst>
          </p:cNvPr>
          <p:cNvSpPr/>
          <p:nvPr/>
        </p:nvSpPr>
        <p:spPr>
          <a:xfrm>
            <a:off x="4328779" y="1924050"/>
            <a:ext cx="1342224" cy="1995714"/>
          </a:xfrm>
          <a:prstGeom prst="rect">
            <a:avLst/>
          </a:prstGeom>
          <a:solidFill>
            <a:srgbClr val="D1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37D772D0-3FAE-42E6-8E89-1B16F8079FCC}"/>
              </a:ext>
            </a:extLst>
          </p:cNvPr>
          <p:cNvSpPr txBox="1">
            <a:spLocks/>
          </p:cNvSpPr>
          <p:nvPr/>
        </p:nvSpPr>
        <p:spPr>
          <a:xfrm>
            <a:off x="6092059" y="136309"/>
            <a:ext cx="6096000" cy="4844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563"/>
            <a:r>
              <a:rPr lang="en-NZ" sz="3200" dirty="0">
                <a:solidFill>
                  <a:srgbClr val="262461"/>
                </a:solidFill>
                <a:latin typeface="Raleway" pitchFamily="2" charset="0"/>
              </a:rPr>
              <a:t>Hiku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FF80B93-1512-4060-9EC3-C621D5BDEB3E}"/>
              </a:ext>
            </a:extLst>
          </p:cNvPr>
          <p:cNvCxnSpPr>
            <a:cxnSpLocks/>
          </p:cNvCxnSpPr>
          <p:nvPr/>
        </p:nvCxnSpPr>
        <p:spPr>
          <a:xfrm>
            <a:off x="6340459" y="652373"/>
            <a:ext cx="5847600" cy="0"/>
          </a:xfrm>
          <a:prstGeom prst="line">
            <a:avLst/>
          </a:prstGeom>
          <a:ln w="28575">
            <a:solidFill>
              <a:srgbClr val="2624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C5C8862-F923-4BD2-9686-B737351E09CA}"/>
              </a:ext>
            </a:extLst>
          </p:cNvPr>
          <p:cNvSpPr txBox="1"/>
          <p:nvPr/>
        </p:nvSpPr>
        <p:spPr>
          <a:xfrm>
            <a:off x="6186505" y="854924"/>
            <a:ext cx="59071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>
              <a:tabLst>
                <a:tab pos="269875" algn="l"/>
              </a:tabLst>
            </a:pPr>
            <a:r>
              <a:rPr lang="en-US" dirty="0">
                <a:solidFill>
                  <a:srgbClr val="262461"/>
                </a:solidFill>
                <a:latin typeface="+mj-lt"/>
              </a:rPr>
              <a:t>Open hours: 06:00 – 22:00 daily</a:t>
            </a:r>
          </a:p>
          <a:p>
            <a:pPr algn="l" fontAlgn="base">
              <a:tabLst>
                <a:tab pos="269875" algn="l"/>
              </a:tabLst>
            </a:pPr>
            <a:endParaRPr lang="en-US" dirty="0">
              <a:solidFill>
                <a:srgbClr val="262461"/>
              </a:solidFill>
              <a:latin typeface="+mj-lt"/>
            </a:endParaRPr>
          </a:p>
          <a:p>
            <a:pPr algn="l" fontAlgn="base">
              <a:tabLst>
                <a:tab pos="269875" algn="l"/>
              </a:tabLst>
            </a:pPr>
            <a:r>
              <a:rPr lang="en-US" dirty="0">
                <a:solidFill>
                  <a:srgbClr val="262461"/>
                </a:solidFill>
                <a:latin typeface="+mj-lt"/>
              </a:rPr>
              <a:t>Capacity</a:t>
            </a:r>
          </a:p>
          <a:p>
            <a:pPr algn="l" fontAlgn="base">
              <a:tabLst>
                <a:tab pos="269875" algn="l"/>
              </a:tabLst>
            </a:pPr>
            <a:endParaRPr lang="en-US" dirty="0">
              <a:solidFill>
                <a:srgbClr val="262461"/>
              </a:solidFill>
              <a:latin typeface="+mj-lt"/>
            </a:endParaRPr>
          </a:p>
          <a:p>
            <a:pPr algn="l" fontAlgn="base">
              <a:tabLst>
                <a:tab pos="269875" algn="l"/>
              </a:tabLst>
            </a:pPr>
            <a:r>
              <a:rPr lang="en-US" dirty="0">
                <a:solidFill>
                  <a:srgbClr val="262461"/>
                </a:solidFill>
                <a:latin typeface="+mj-lt"/>
              </a:rPr>
              <a:t>Type of cuisine</a:t>
            </a:r>
          </a:p>
          <a:p>
            <a:pPr algn="l" fontAlgn="base">
              <a:tabLst>
                <a:tab pos="269875" algn="l"/>
              </a:tabLst>
            </a:pPr>
            <a:endParaRPr lang="en-US" dirty="0">
              <a:solidFill>
                <a:srgbClr val="262461"/>
              </a:solidFill>
              <a:latin typeface="+mj-lt"/>
            </a:endParaRPr>
          </a:p>
          <a:p>
            <a:pPr algn="l" fontAlgn="base">
              <a:tabLst>
                <a:tab pos="269875" algn="l"/>
              </a:tabLst>
            </a:pPr>
            <a:r>
              <a:rPr lang="en-US" dirty="0">
                <a:solidFill>
                  <a:srgbClr val="262461"/>
                </a:solidFill>
                <a:latin typeface="+mj-lt"/>
              </a:rPr>
              <a:t>Any specialty?</a:t>
            </a:r>
          </a:p>
          <a:p>
            <a:pPr algn="l" fontAlgn="base">
              <a:tabLst>
                <a:tab pos="269875" algn="l"/>
              </a:tabLst>
            </a:pPr>
            <a:endParaRPr lang="en-US" dirty="0">
              <a:solidFill>
                <a:srgbClr val="262461"/>
              </a:solidFill>
              <a:latin typeface="+mj-lt"/>
            </a:endParaRPr>
          </a:p>
          <a:p>
            <a:pPr algn="l" fontAlgn="base">
              <a:tabLst>
                <a:tab pos="269875" algn="l"/>
              </a:tabLst>
            </a:pPr>
            <a:r>
              <a:rPr lang="en-US" dirty="0">
                <a:solidFill>
                  <a:srgbClr val="262461"/>
                </a:solidFill>
                <a:latin typeface="+mj-lt"/>
              </a:rPr>
              <a:t>Views?</a:t>
            </a:r>
          </a:p>
          <a:p>
            <a:pPr algn="l" fontAlgn="base">
              <a:tabLst>
                <a:tab pos="269875" algn="l"/>
              </a:tabLst>
            </a:pPr>
            <a:endParaRPr lang="en-US" dirty="0">
              <a:solidFill>
                <a:srgbClr val="262461"/>
              </a:solidFill>
              <a:latin typeface="+mj-lt"/>
            </a:endParaRPr>
          </a:p>
          <a:p>
            <a:pPr algn="l" fontAlgn="base">
              <a:tabLst>
                <a:tab pos="269875" algn="l"/>
              </a:tabLst>
            </a:pPr>
            <a:r>
              <a:rPr lang="en-US" dirty="0">
                <a:solidFill>
                  <a:srgbClr val="262461"/>
                </a:solidFill>
                <a:latin typeface="+mj-lt"/>
              </a:rPr>
              <a:t>Does the restaurant accept group?</a:t>
            </a:r>
          </a:p>
          <a:p>
            <a:pPr algn="l" fontAlgn="base">
              <a:tabLst>
                <a:tab pos="269875" algn="l"/>
              </a:tabLst>
            </a:pPr>
            <a:endParaRPr lang="en-US" dirty="0">
              <a:solidFill>
                <a:srgbClr val="262461"/>
              </a:solidFill>
              <a:latin typeface="+mj-lt"/>
            </a:endParaRPr>
          </a:p>
          <a:p>
            <a:pPr fontAlgn="base">
              <a:tabLst>
                <a:tab pos="269875" algn="l"/>
              </a:tabLst>
            </a:pPr>
            <a:r>
              <a:rPr lang="en-US" dirty="0">
                <a:solidFill>
                  <a:srgbClr val="262461"/>
                </a:solidFill>
                <a:latin typeface="+mj-lt"/>
              </a:rPr>
              <a:t>Group set menus? </a:t>
            </a:r>
            <a:r>
              <a:rPr lang="en-US" sz="1100" dirty="0">
                <a:solidFill>
                  <a:srgbClr val="262461"/>
                </a:solidFill>
                <a:latin typeface="+mj-lt"/>
              </a:rPr>
              <a:t>(Price? How many courses? Min numbers?...)</a:t>
            </a:r>
            <a:endParaRPr lang="en-GB" sz="1100" dirty="0">
              <a:latin typeface="+mj-lt"/>
            </a:endParaRPr>
          </a:p>
          <a:p>
            <a:pPr algn="l" fontAlgn="base">
              <a:tabLst>
                <a:tab pos="269875" algn="l"/>
              </a:tabLst>
            </a:pPr>
            <a:endParaRPr lang="en-US" dirty="0">
              <a:solidFill>
                <a:srgbClr val="262461"/>
              </a:solidFill>
              <a:latin typeface="Raleway" pitchFamily="2" charset="0"/>
            </a:endParaRP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41BF288F-4F05-23CA-3333-01405FE6AB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9" t="11238" r="13102" b="11316"/>
          <a:stretch/>
        </p:blipFill>
        <p:spPr>
          <a:xfrm>
            <a:off x="0" y="2881359"/>
            <a:ext cx="3076575" cy="188114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58477A9-20A5-6550-EFD8-1A91CF4A1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01" y="0"/>
            <a:ext cx="6057963" cy="28396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D6CCB0-7BE6-567B-C677-BA4C85DF6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806950"/>
            <a:ext cx="3077326" cy="2051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3C73F6-D4D1-0D41-58F5-4F7243345D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86" r="5301"/>
          <a:stretch/>
        </p:blipFill>
        <p:spPr>
          <a:xfrm>
            <a:off x="3113900" y="2881359"/>
            <a:ext cx="2936848" cy="15092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E951C4-9DB6-9F24-0A4A-93EC9339A94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6472"/>
          <a:stretch/>
        </p:blipFill>
        <p:spPr>
          <a:xfrm>
            <a:off x="3113900" y="4432315"/>
            <a:ext cx="2936096" cy="2425686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009AAEB-3F56-3D1D-6F30-A75770DCE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920665"/>
              </p:ext>
            </p:extLst>
          </p:nvPr>
        </p:nvGraphicFramePr>
        <p:xfrm>
          <a:off x="6186505" y="5460453"/>
          <a:ext cx="3566327" cy="1295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5652">
                  <a:extLst>
                    <a:ext uri="{9D8B030D-6E8A-4147-A177-3AD203B41FA5}">
                      <a16:colId xmlns:a16="http://schemas.microsoft.com/office/drawing/2014/main" val="659358561"/>
                    </a:ext>
                  </a:extLst>
                </a:gridCol>
                <a:gridCol w="2860675">
                  <a:extLst>
                    <a:ext uri="{9D8B030D-6E8A-4147-A177-3AD203B41FA5}">
                      <a16:colId xmlns:a16="http://schemas.microsoft.com/office/drawing/2014/main" val="2382602739"/>
                    </a:ext>
                  </a:extLst>
                </a:gridCol>
              </a:tblGrid>
              <a:tr h="228658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Website: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i="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hiku.co.nz</a:t>
                      </a:r>
                      <a:endParaRPr lang="en-GB" sz="110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0607976"/>
                  </a:ext>
                </a:extLst>
              </a:tr>
              <a:tr h="228658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Contact: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14547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Address: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Sudima Kaikōura, 114 Esplanade, Kaikōura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26139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Phone: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03 975 0920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178524"/>
                  </a:ext>
                </a:extLst>
              </a:tr>
              <a:tr h="228658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Email: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i="0" u="none" strike="noStrike" dirty="0">
                          <a:effectLst/>
                          <a:latin typeface="+mn-lt"/>
                          <a:hlinkClick r:id="rId8"/>
                        </a:rPr>
                        <a:t>eat@hiku.co.nz</a:t>
                      </a:r>
                      <a:endParaRPr lang="en-GB" sz="110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143164"/>
                  </a:ext>
                </a:extLst>
              </a:tr>
            </a:tbl>
          </a:graphicData>
        </a:graphic>
      </p:graphicFrame>
      <p:pic>
        <p:nvPicPr>
          <p:cNvPr id="1026" name="Picture 2" descr="Hiku | About">
            <a:extLst>
              <a:ext uri="{FF2B5EF4-FFF2-40B4-BE49-F238E27FC236}">
                <a16:creationId xmlns:a16="http://schemas.microsoft.com/office/drawing/2014/main" id="{CF7852BC-B9D7-A5EF-28DD-ABAA27E3A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341" y="5578683"/>
            <a:ext cx="2097746" cy="110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086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951</TotalTime>
  <Words>397</Words>
  <Application>Microsoft Office PowerPoint</Application>
  <PresentationFormat>Widescreen</PresentationFormat>
  <Paragraphs>125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Raleway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Géraldine Morisse</dc:creator>
  <cp:lastModifiedBy>Geraldine Morisse</cp:lastModifiedBy>
  <cp:revision>6</cp:revision>
  <dcterms:created xsi:type="dcterms:W3CDTF">2022-03-13T09:12:14Z</dcterms:created>
  <dcterms:modified xsi:type="dcterms:W3CDTF">2023-11-03T01:08:40Z</dcterms:modified>
</cp:coreProperties>
</file>